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ΛΕΞΑΝΔΡΟΣ ΚΑΖΟΣ" userId="c0e109af1c25c437" providerId="LiveId" clId="{3BA5617F-8AB7-4B24-A408-4FE3E417E4DC}"/>
    <pc:docChg chg="addSld modSld">
      <pc:chgData name="ΑΛΕΞΑΝΔΡΟΣ ΚΑΖΟΣ" userId="c0e109af1c25c437" providerId="LiveId" clId="{3BA5617F-8AB7-4B24-A408-4FE3E417E4DC}" dt="2021-12-08T16:23:32.412" v="159" actId="20577"/>
      <pc:docMkLst>
        <pc:docMk/>
      </pc:docMkLst>
      <pc:sldChg chg="modSp mod">
        <pc:chgData name="ΑΛΕΞΑΝΔΡΟΣ ΚΑΖΟΣ" userId="c0e109af1c25c437" providerId="LiveId" clId="{3BA5617F-8AB7-4B24-A408-4FE3E417E4DC}" dt="2021-12-08T16:22:25.902" v="131" actId="207"/>
        <pc:sldMkLst>
          <pc:docMk/>
          <pc:sldMk cId="2797328832" sldId="257"/>
        </pc:sldMkLst>
        <pc:spChg chg="mod">
          <ac:chgData name="ΑΛΕΞΑΝΔΡΟΣ ΚΑΖΟΣ" userId="c0e109af1c25c437" providerId="LiveId" clId="{3BA5617F-8AB7-4B24-A408-4FE3E417E4DC}" dt="2021-12-08T16:21:41.684" v="31" actId="20577"/>
          <ac:spMkLst>
            <pc:docMk/>
            <pc:sldMk cId="2797328832" sldId="257"/>
            <ac:spMk id="2" creationId="{C2FFB815-1772-40E0-8483-44E8A2D65E45}"/>
          </ac:spMkLst>
        </pc:spChg>
        <pc:spChg chg="mod">
          <ac:chgData name="ΑΛΕΞΑΝΔΡΟΣ ΚΑΖΟΣ" userId="c0e109af1c25c437" providerId="LiveId" clId="{3BA5617F-8AB7-4B24-A408-4FE3E417E4DC}" dt="2021-12-08T16:22:25.902" v="131" actId="207"/>
          <ac:spMkLst>
            <pc:docMk/>
            <pc:sldMk cId="2797328832" sldId="257"/>
            <ac:spMk id="9" creationId="{1F8A32C5-79A9-4B81-AC00-1A53733A0E0B}"/>
          </ac:spMkLst>
        </pc:spChg>
      </pc:sldChg>
      <pc:sldChg chg="add">
        <pc:chgData name="ΑΛΕΞΑΝΔΡΟΣ ΚΑΖΟΣ" userId="c0e109af1c25c437" providerId="LiveId" clId="{3BA5617F-8AB7-4B24-A408-4FE3E417E4DC}" dt="2021-12-08T16:21:12.760" v="0" actId="2890"/>
        <pc:sldMkLst>
          <pc:docMk/>
          <pc:sldMk cId="1207373009" sldId="258"/>
        </pc:sldMkLst>
      </pc:sldChg>
      <pc:sldChg chg="add">
        <pc:chgData name="ΑΛΕΞΑΝΔΡΟΣ ΚΑΖΟΣ" userId="c0e109af1c25c437" providerId="LiveId" clId="{3BA5617F-8AB7-4B24-A408-4FE3E417E4DC}" dt="2021-12-08T16:21:14.777" v="1" actId="2890"/>
        <pc:sldMkLst>
          <pc:docMk/>
          <pc:sldMk cId="2335146192" sldId="259"/>
        </pc:sldMkLst>
      </pc:sldChg>
      <pc:sldChg chg="add">
        <pc:chgData name="ΑΛΕΞΑΝΔΡΟΣ ΚΑΖΟΣ" userId="c0e109af1c25c437" providerId="LiveId" clId="{3BA5617F-8AB7-4B24-A408-4FE3E417E4DC}" dt="2021-12-08T16:21:16.764" v="2" actId="2890"/>
        <pc:sldMkLst>
          <pc:docMk/>
          <pc:sldMk cId="535008038" sldId="260"/>
        </pc:sldMkLst>
      </pc:sldChg>
      <pc:sldChg chg="add">
        <pc:chgData name="ΑΛΕΞΑΝΔΡΟΣ ΚΑΖΟΣ" userId="c0e109af1c25c437" providerId="LiveId" clId="{3BA5617F-8AB7-4B24-A408-4FE3E417E4DC}" dt="2021-12-08T16:21:18.840" v="3" actId="2890"/>
        <pc:sldMkLst>
          <pc:docMk/>
          <pc:sldMk cId="2517136869" sldId="261"/>
        </pc:sldMkLst>
      </pc:sldChg>
      <pc:sldChg chg="modSp add mod">
        <pc:chgData name="ΑΛΕΞΑΝΔΡΟΣ ΚΑΖΟΣ" userId="c0e109af1c25c437" providerId="LiveId" clId="{3BA5617F-8AB7-4B24-A408-4FE3E417E4DC}" dt="2021-12-08T16:23:32.412" v="159" actId="20577"/>
        <pc:sldMkLst>
          <pc:docMk/>
          <pc:sldMk cId="1605209091" sldId="262"/>
        </pc:sldMkLst>
        <pc:spChg chg="mod">
          <ac:chgData name="ΑΛΕΞΑΝΔΡΟΣ ΚΑΖΟΣ" userId="c0e109af1c25c437" providerId="LiveId" clId="{3BA5617F-8AB7-4B24-A408-4FE3E417E4DC}" dt="2021-12-08T16:23:32.412" v="159" actId="20577"/>
          <ac:spMkLst>
            <pc:docMk/>
            <pc:sldMk cId="1605209091" sldId="262"/>
            <ac:spMk id="2" creationId="{C2FFB815-1772-40E0-8483-44E8A2D65E45}"/>
          </ac:spMkLst>
        </pc:spChg>
      </pc:sldChg>
      <pc:sldChg chg="modSp add mod">
        <pc:chgData name="ΑΛΕΞΑΝΔΡΟΣ ΚΑΖΟΣ" userId="c0e109af1c25c437" providerId="LiveId" clId="{3BA5617F-8AB7-4B24-A408-4FE3E417E4DC}" dt="2021-12-08T16:23:25.628" v="147" actId="20577"/>
        <pc:sldMkLst>
          <pc:docMk/>
          <pc:sldMk cId="309198317" sldId="263"/>
        </pc:sldMkLst>
        <pc:spChg chg="mod">
          <ac:chgData name="ΑΛΕΞΑΝΔΡΟΣ ΚΑΖΟΣ" userId="c0e109af1c25c437" providerId="LiveId" clId="{3BA5617F-8AB7-4B24-A408-4FE3E417E4DC}" dt="2021-12-08T16:23:25.628" v="147" actId="20577"/>
          <ac:spMkLst>
            <pc:docMk/>
            <pc:sldMk cId="309198317" sldId="263"/>
            <ac:spMk id="2" creationId="{C2FFB815-1772-40E0-8483-44E8A2D65E45}"/>
          </ac:spMkLst>
        </pc:spChg>
      </pc:sldChg>
      <pc:sldChg chg="modSp add mod">
        <pc:chgData name="ΑΛΕΞΑΝΔΡΟΣ ΚΑΖΟΣ" userId="c0e109af1c25c437" providerId="LiveId" clId="{3BA5617F-8AB7-4B24-A408-4FE3E417E4DC}" dt="2021-12-08T16:23:17.716" v="137" actId="20577"/>
        <pc:sldMkLst>
          <pc:docMk/>
          <pc:sldMk cId="35112527" sldId="264"/>
        </pc:sldMkLst>
        <pc:spChg chg="mod">
          <ac:chgData name="ΑΛΕΞΑΝΔΡΟΣ ΚΑΖΟΣ" userId="c0e109af1c25c437" providerId="LiveId" clId="{3BA5617F-8AB7-4B24-A408-4FE3E417E4DC}" dt="2021-12-08T16:23:17.716" v="137" actId="20577"/>
          <ac:spMkLst>
            <pc:docMk/>
            <pc:sldMk cId="35112527" sldId="264"/>
            <ac:spMk id="2" creationId="{C2FFB815-1772-40E0-8483-44E8A2D65E45}"/>
          </ac:spMkLst>
        </pc:spChg>
      </pc:sldChg>
    </pc:docChg>
  </pc:docChgLst>
  <pc:docChgLst>
    <pc:chgData name="ΑΛΕΞΑΝΔΡΟΣ ΚΑΖΟΣ" userId="c0e109af1c25c437" providerId="LiveId" clId="{4AAA56DC-A89C-4A7C-AC80-8E4D8A46C1CE}"/>
    <pc:docChg chg="undo custSel addSld modSld">
      <pc:chgData name="ΑΛΕΞΑΝΔΡΟΣ ΚΑΖΟΣ" userId="c0e109af1c25c437" providerId="LiveId" clId="{4AAA56DC-A89C-4A7C-AC80-8E4D8A46C1CE}" dt="2021-12-05T09:21:47.189" v="288" actId="20577"/>
      <pc:docMkLst>
        <pc:docMk/>
      </pc:docMkLst>
      <pc:sldChg chg="addSp delSp modSp new mod">
        <pc:chgData name="ΑΛΕΞΑΝΔΡΟΣ ΚΑΖΟΣ" userId="c0e109af1c25c437" providerId="LiveId" clId="{4AAA56DC-A89C-4A7C-AC80-8E4D8A46C1CE}" dt="2021-12-05T09:20:37.589" v="274" actId="1076"/>
        <pc:sldMkLst>
          <pc:docMk/>
          <pc:sldMk cId="2952543709" sldId="256"/>
        </pc:sldMkLst>
        <pc:spChg chg="mod">
          <ac:chgData name="ΑΛΕΞΑΝΔΡΟΣ ΚΑΖΟΣ" userId="c0e109af1c25c437" providerId="LiveId" clId="{4AAA56DC-A89C-4A7C-AC80-8E4D8A46C1CE}" dt="2021-12-05T09:08:05.246" v="56" actId="20577"/>
          <ac:spMkLst>
            <pc:docMk/>
            <pc:sldMk cId="2952543709" sldId="256"/>
            <ac:spMk id="2" creationId="{3AB0E2A0-EC64-455E-84E6-3D267187D445}"/>
          </ac:spMkLst>
        </pc:spChg>
        <pc:spChg chg="mod">
          <ac:chgData name="ΑΛΕΞΑΝΔΡΟΣ ΚΑΖΟΣ" userId="c0e109af1c25c437" providerId="LiveId" clId="{4AAA56DC-A89C-4A7C-AC80-8E4D8A46C1CE}" dt="2021-12-05T09:10:25.694" v="186" actId="20577"/>
          <ac:spMkLst>
            <pc:docMk/>
            <pc:sldMk cId="2952543709" sldId="256"/>
            <ac:spMk id="3" creationId="{54FAD1B7-3A8F-43F5-A562-6486EB6A8444}"/>
          </ac:spMkLst>
        </pc:spChg>
        <pc:spChg chg="add del mod">
          <ac:chgData name="ΑΛΕΞΑΝΔΡΟΣ ΚΑΖΟΣ" userId="c0e109af1c25c437" providerId="LiveId" clId="{4AAA56DC-A89C-4A7C-AC80-8E4D8A46C1CE}" dt="2021-12-05T09:19:00.243" v="270" actId="478"/>
          <ac:spMkLst>
            <pc:docMk/>
            <pc:sldMk cId="2952543709" sldId="256"/>
            <ac:spMk id="8" creationId="{427BC065-633F-4674-A6E4-FC4752592F7D}"/>
          </ac:spMkLst>
        </pc:spChg>
        <pc:spChg chg="add del mod">
          <ac:chgData name="ΑΛΕΞΑΝΔΡΟΣ ΚΑΖΟΣ" userId="c0e109af1c25c437" providerId="LiveId" clId="{4AAA56DC-A89C-4A7C-AC80-8E4D8A46C1CE}" dt="2021-12-05T09:20:34.458" v="273" actId="478"/>
          <ac:spMkLst>
            <pc:docMk/>
            <pc:sldMk cId="2952543709" sldId="256"/>
            <ac:spMk id="11" creationId="{75F30093-635F-4F41-A4B5-C7455D79FB2D}"/>
          </ac:spMkLst>
        </pc:spChg>
        <pc:picChg chg="add del mod">
          <ac:chgData name="ΑΛΕΞΑΝΔΡΟΣ ΚΑΖΟΣ" userId="c0e109af1c25c437" providerId="LiveId" clId="{4AAA56DC-A89C-4A7C-AC80-8E4D8A46C1CE}" dt="2021-12-05T09:09:55.338" v="167" actId="478"/>
          <ac:picMkLst>
            <pc:docMk/>
            <pc:sldMk cId="2952543709" sldId="256"/>
            <ac:picMk id="5" creationId="{2488E8C8-B167-46DA-9015-074192AC39AA}"/>
          </ac:picMkLst>
        </pc:picChg>
        <pc:picChg chg="add mod">
          <ac:chgData name="ΑΛΕΞΑΝΔΡΟΣ ΚΑΖΟΣ" userId="c0e109af1c25c437" providerId="LiveId" clId="{4AAA56DC-A89C-4A7C-AC80-8E4D8A46C1CE}" dt="2021-12-05T09:10:08.583" v="170" actId="1076"/>
          <ac:picMkLst>
            <pc:docMk/>
            <pc:sldMk cId="2952543709" sldId="256"/>
            <ac:picMk id="7" creationId="{0325C124-B730-49E5-A342-D9FFA0328E13}"/>
          </ac:picMkLst>
        </pc:picChg>
        <pc:picChg chg="add mod">
          <ac:chgData name="ΑΛΕΞΑΝΔΡΟΣ ΚΑΖΟΣ" userId="c0e109af1c25c437" providerId="LiveId" clId="{4AAA56DC-A89C-4A7C-AC80-8E4D8A46C1CE}" dt="2021-12-05T09:20:37.589" v="274" actId="1076"/>
          <ac:picMkLst>
            <pc:docMk/>
            <pc:sldMk cId="2952543709" sldId="256"/>
            <ac:picMk id="10" creationId="{5C201D05-218C-4E75-902F-088260B63D60}"/>
          </ac:picMkLst>
        </pc:picChg>
        <pc:picChg chg="add del mod">
          <ac:chgData name="ΑΛΕΞΑΝΔΡΟΣ ΚΑΖΟΣ" userId="c0e109af1c25c437" providerId="LiveId" clId="{4AAA56DC-A89C-4A7C-AC80-8E4D8A46C1CE}" dt="2021-12-05T09:11:18.849" v="200" actId="478"/>
          <ac:picMkLst>
            <pc:docMk/>
            <pc:sldMk cId="2952543709" sldId="256"/>
            <ac:picMk id="1026" creationId="{FF2F36E4-7E78-43A8-9F4F-887D5E2F65E4}"/>
          </ac:picMkLst>
        </pc:picChg>
        <pc:picChg chg="add del mod">
          <ac:chgData name="ΑΛΕΞΑΝΔΡΟΣ ΚΑΖΟΣ" userId="c0e109af1c25c437" providerId="LiveId" clId="{4AAA56DC-A89C-4A7C-AC80-8E4D8A46C1CE}" dt="2021-12-05T09:11:58.693" v="211" actId="478"/>
          <ac:picMkLst>
            <pc:docMk/>
            <pc:sldMk cId="2952543709" sldId="256"/>
            <ac:picMk id="1028" creationId="{CC929DDB-4796-4372-B2A1-EA5DB0B91982}"/>
          </ac:picMkLst>
        </pc:picChg>
        <pc:picChg chg="add del mod">
          <ac:chgData name="ΑΛΕΞΑΝΔΡΟΣ ΚΑΖΟΣ" userId="c0e109af1c25c437" providerId="LiveId" clId="{4AAA56DC-A89C-4A7C-AC80-8E4D8A46C1CE}" dt="2021-12-05T09:13:47.289" v="238" actId="478"/>
          <ac:picMkLst>
            <pc:docMk/>
            <pc:sldMk cId="2952543709" sldId="256"/>
            <ac:picMk id="1030" creationId="{80A612F3-93F7-42ED-B920-A5360838E96D}"/>
          </ac:picMkLst>
        </pc:picChg>
        <pc:picChg chg="add mod">
          <ac:chgData name="ΑΛΕΞΑΝΔΡΟΣ ΚΑΖΟΣ" userId="c0e109af1c25c437" providerId="LiveId" clId="{4AAA56DC-A89C-4A7C-AC80-8E4D8A46C1CE}" dt="2021-12-05T09:13:43.479" v="237" actId="1076"/>
          <ac:picMkLst>
            <pc:docMk/>
            <pc:sldMk cId="2952543709" sldId="256"/>
            <ac:picMk id="1032" creationId="{8C5F23B2-29EA-401D-A8A5-AFDCC383FA07}"/>
          </ac:picMkLst>
        </pc:picChg>
      </pc:sldChg>
      <pc:sldChg chg="addSp delSp modSp new mod">
        <pc:chgData name="ΑΛΕΞΑΝΔΡΟΣ ΚΑΖΟΣ" userId="c0e109af1c25c437" providerId="LiveId" clId="{4AAA56DC-A89C-4A7C-AC80-8E4D8A46C1CE}" dt="2021-12-05T09:21:47.189" v="288" actId="20577"/>
        <pc:sldMkLst>
          <pc:docMk/>
          <pc:sldMk cId="2797328832" sldId="257"/>
        </pc:sldMkLst>
        <pc:spChg chg="mod">
          <ac:chgData name="ΑΛΕΞΑΝΔΡΟΣ ΚΑΖΟΣ" userId="c0e109af1c25c437" providerId="LiveId" clId="{4AAA56DC-A89C-4A7C-AC80-8E4D8A46C1CE}" dt="2021-12-05T09:21:40.166" v="279" actId="20577"/>
          <ac:spMkLst>
            <pc:docMk/>
            <pc:sldMk cId="2797328832" sldId="257"/>
            <ac:spMk id="2" creationId="{C2FFB815-1772-40E0-8483-44E8A2D65E45}"/>
          </ac:spMkLst>
        </pc:spChg>
        <pc:spChg chg="del mod">
          <ac:chgData name="ΑΛΕΞΑΝΔΡΟΣ ΚΑΖΟΣ" userId="c0e109af1c25c437" providerId="LiveId" clId="{4AAA56DC-A89C-4A7C-AC80-8E4D8A46C1CE}" dt="2021-12-05T09:14:17.865" v="240"/>
          <ac:spMkLst>
            <pc:docMk/>
            <pc:sldMk cId="2797328832" sldId="257"/>
            <ac:spMk id="3" creationId="{E832686B-FC2D-4885-8910-5BDC3C6E0F3B}"/>
          </ac:spMkLst>
        </pc:spChg>
        <pc:spChg chg="add del mod">
          <ac:chgData name="ΑΛΕΞΑΝΔΡΟΣ ΚΑΖΟΣ" userId="c0e109af1c25c437" providerId="LiveId" clId="{4AAA56DC-A89C-4A7C-AC80-8E4D8A46C1CE}" dt="2021-12-05T09:15:12.910" v="247" actId="931"/>
          <ac:spMkLst>
            <pc:docMk/>
            <pc:sldMk cId="2797328832" sldId="257"/>
            <ac:spMk id="5" creationId="{CD8D6C89-E3A6-4508-8974-BC5F4CEFC98C}"/>
          </ac:spMkLst>
        </pc:spChg>
        <pc:spChg chg="add del mod">
          <ac:chgData name="ΑΛΕΞΑΝΔΡΟΣ ΚΑΖΟΣ" userId="c0e109af1c25c437" providerId="LiveId" clId="{4AAA56DC-A89C-4A7C-AC80-8E4D8A46C1CE}" dt="2021-12-05T09:21:47.189" v="288" actId="20577"/>
          <ac:spMkLst>
            <pc:docMk/>
            <pc:sldMk cId="2797328832" sldId="257"/>
            <ac:spMk id="9" creationId="{1F8A32C5-79A9-4B81-AC00-1A53733A0E0B}"/>
          </ac:spMkLst>
        </pc:spChg>
        <pc:picChg chg="add mod">
          <ac:chgData name="ΑΛΕΞΑΝΔΡΟΣ ΚΑΖΟΣ" userId="c0e109af1c25c437" providerId="LiveId" clId="{4AAA56DC-A89C-4A7C-AC80-8E4D8A46C1CE}" dt="2021-12-05T09:13:51.011" v="239"/>
          <ac:picMkLst>
            <pc:docMk/>
            <pc:sldMk cId="2797328832" sldId="257"/>
            <ac:picMk id="4" creationId="{A7DAA7AE-17C9-47E2-A2F9-30EE81966A85}"/>
          </ac:picMkLst>
        </pc:picChg>
        <pc:picChg chg="add del mod">
          <ac:chgData name="ΑΛΕΞΑΝΔΡΟΣ ΚΑΖΟΣ" userId="c0e109af1c25c437" providerId="LiveId" clId="{4AAA56DC-A89C-4A7C-AC80-8E4D8A46C1CE}" dt="2021-12-05T09:15:28.073" v="254" actId="478"/>
          <ac:picMkLst>
            <pc:docMk/>
            <pc:sldMk cId="2797328832" sldId="257"/>
            <ac:picMk id="7" creationId="{AF390820-4058-40F7-BCA8-D6C564D1D465}"/>
          </ac:picMkLst>
        </pc:picChg>
        <pc:picChg chg="add del mod">
          <ac:chgData name="ΑΛΕΞΑΝΔΡΟΣ ΚΑΖΟΣ" userId="c0e109af1c25c437" providerId="LiveId" clId="{4AAA56DC-A89C-4A7C-AC80-8E4D8A46C1CE}" dt="2021-12-05T09:16:14.603" v="256" actId="931"/>
          <ac:picMkLst>
            <pc:docMk/>
            <pc:sldMk cId="2797328832" sldId="257"/>
            <ac:picMk id="11" creationId="{B4265795-08AE-42B1-A08B-3BE42F99768E}"/>
          </ac:picMkLst>
        </pc:picChg>
        <pc:picChg chg="add del mod">
          <ac:chgData name="ΑΛΕΞΑΝΔΡΟΣ ΚΑΖΟΣ" userId="c0e109af1c25c437" providerId="LiveId" clId="{4AAA56DC-A89C-4A7C-AC80-8E4D8A46C1CE}" dt="2021-12-05T09:14:50.023" v="246" actId="478"/>
          <ac:picMkLst>
            <pc:docMk/>
            <pc:sldMk cId="2797328832" sldId="257"/>
            <ac:picMk id="2050" creationId="{6239B8E5-A0B9-488E-96D1-554D885A6C04}"/>
          </ac:picMkLst>
        </pc:picChg>
        <pc:picChg chg="add mod">
          <ac:chgData name="ΑΛΕΞΑΝΔΡΟΣ ΚΑΖΟΣ" userId="c0e109af1c25c437" providerId="LiveId" clId="{4AAA56DC-A89C-4A7C-AC80-8E4D8A46C1CE}" dt="2021-12-05T09:16:55.581" v="267" actId="1076"/>
          <ac:picMkLst>
            <pc:docMk/>
            <pc:sldMk cId="2797328832" sldId="257"/>
            <ac:picMk id="2052" creationId="{289668C8-545B-4E5A-9813-F2EA6707858A}"/>
          </ac:picMkLst>
        </pc:picChg>
      </pc:sldChg>
      <pc:sldMasterChg chg="addSldLayout">
        <pc:chgData name="ΑΛΕΞΑΝΔΡΟΣ ΚΑΖΟΣ" userId="c0e109af1c25c437" providerId="LiveId" clId="{4AAA56DC-A89C-4A7C-AC80-8E4D8A46C1CE}" dt="2021-12-05T09:04:59.101" v="0" actId="680"/>
        <pc:sldMasterMkLst>
          <pc:docMk/>
          <pc:sldMasterMk cId="1581334166" sldId="2147483648"/>
        </pc:sldMasterMkLst>
        <pc:sldLayoutChg chg="add">
          <pc:chgData name="ΑΛΕΞΑΝΔΡΟΣ ΚΑΖΟΣ" userId="c0e109af1c25c437" providerId="LiveId" clId="{4AAA56DC-A89C-4A7C-AC80-8E4D8A46C1CE}" dt="2021-12-05T09:04:59.101" v="0" actId="680"/>
          <pc:sldLayoutMkLst>
            <pc:docMk/>
            <pc:sldMasterMk cId="1581334166" sldId="2147483648"/>
            <pc:sldLayoutMk cId="140733660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7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5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64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2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5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50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49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3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easantprogrammer.com/posts/console-keymap-switching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E2A0-EC64-455E-84E6-3D267187D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D1B7-3A8F-43F5-A562-6486EB6A8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812528" cy="1691640"/>
          </a:xfrm>
        </p:spPr>
        <p:txBody>
          <a:bodyPr>
            <a:normAutofit/>
          </a:bodyPr>
          <a:lstStyle/>
          <a:p>
            <a:r>
              <a:rPr lang="el-GR" dirty="0"/>
              <a:t>Αλέξανδρος Κάζος </a:t>
            </a:r>
            <a:r>
              <a:rPr lang="en-GB" dirty="0"/>
              <a:t>						</a:t>
            </a:r>
            <a:r>
              <a:rPr lang="el-GR" dirty="0"/>
              <a:t>     </a:t>
            </a:r>
            <a:r>
              <a:rPr lang="en-GB" dirty="0"/>
              <a:t>BA18669049</a:t>
            </a:r>
          </a:p>
          <a:p>
            <a:r>
              <a:rPr lang="el-GR" dirty="0"/>
              <a:t>ΠΣΛΑ</a:t>
            </a:r>
          </a:p>
          <a:p>
            <a:r>
              <a:rPr lang="el-GR" dirty="0"/>
              <a:t>2021-2022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5C124-B730-49E5-A342-D9FFA032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15" y="5487801"/>
            <a:ext cx="2951513" cy="89499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5F23B2-29EA-401D-A8A5-AFDCC383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201D05-218C-4E75-902F-088260B63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6000" y="34137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 Μαθήματος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Σε αυτό το μάθημα θα δούμε εντολές που σχετίζονται με:</a:t>
            </a:r>
          </a:p>
          <a:p>
            <a:pPr marL="0" indent="0">
              <a:buNone/>
            </a:pPr>
            <a:endParaRPr lang="el-GR" dirty="0"/>
          </a:p>
          <a:p>
            <a:r>
              <a:rPr lang="en-GB" dirty="0">
                <a:solidFill>
                  <a:schemeClr val="tx2"/>
                </a:solidFill>
              </a:rPr>
              <a:t>Sets</a:t>
            </a:r>
          </a:p>
          <a:p>
            <a:r>
              <a:rPr lang="en-GB" dirty="0">
                <a:solidFill>
                  <a:schemeClr val="tx2"/>
                </a:solidFill>
              </a:rPr>
              <a:t>Tuples</a:t>
            </a:r>
          </a:p>
          <a:p>
            <a:r>
              <a:rPr lang="en-GB" dirty="0">
                <a:solidFill>
                  <a:schemeClr val="tx2"/>
                </a:solidFill>
              </a:rPr>
              <a:t>Dictionaries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2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Dictionaries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0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7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0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461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</TotalTime>
  <Words>43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Python </vt:lpstr>
      <vt:lpstr>Περιεχόμενα Μαθήματος</vt:lpstr>
      <vt:lpstr>Sets</vt:lpstr>
      <vt:lpstr>Tuples</vt:lpstr>
      <vt:lpstr>Dictionaries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ΚΑΖΟΣ ΑΛΕΞΑΝΔΡΟΣ</dc:creator>
  <cp:lastModifiedBy>ΑΛΕΞΑΝΔΡΟΣ ΚΑΖΟΣ</cp:lastModifiedBy>
  <cp:revision>2</cp:revision>
  <dcterms:created xsi:type="dcterms:W3CDTF">2021-12-05T09:04:56Z</dcterms:created>
  <dcterms:modified xsi:type="dcterms:W3CDTF">2021-12-08T16:23:35Z</dcterms:modified>
</cp:coreProperties>
</file>