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5" r:id="rId1"/>
  </p:sldMasterIdLst>
  <p:notesMasterIdLst>
    <p:notesMasterId r:id="rId24"/>
  </p:notesMasterIdLst>
  <p:sldIdLst>
    <p:sldId id="275" r:id="rId2"/>
    <p:sldId id="263" r:id="rId3"/>
    <p:sldId id="257" r:id="rId4"/>
    <p:sldId id="258" r:id="rId5"/>
    <p:sldId id="278" r:id="rId6"/>
    <p:sldId id="262" r:id="rId7"/>
    <p:sldId id="279" r:id="rId8"/>
    <p:sldId id="285" r:id="rId9"/>
    <p:sldId id="281" r:id="rId10"/>
    <p:sldId id="259" r:id="rId11"/>
    <p:sldId id="276" r:id="rId12"/>
    <p:sldId id="282" r:id="rId13"/>
    <p:sldId id="280" r:id="rId14"/>
    <p:sldId id="260" r:id="rId15"/>
    <p:sldId id="283" r:id="rId16"/>
    <p:sldId id="261" r:id="rId17"/>
    <p:sldId id="284" r:id="rId18"/>
    <p:sldId id="277" r:id="rId19"/>
    <p:sldId id="286" r:id="rId20"/>
    <p:sldId id="289" r:id="rId21"/>
    <p:sldId id="287" r:id="rId22"/>
    <p:sldId id="28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ΑΛΕΞΑΝΔΡΟΣ ΚΑΖΟΣ" userId="c0e109af1c25c437" providerId="LiveId" clId="{253D04B0-8582-4625-95A0-E864F0C7A435}"/>
    <pc:docChg chg="undo custSel addSld delSld modSld sldOrd">
      <pc:chgData name="ΑΛΕΞΑΝΔΡΟΣ ΚΑΖΟΣ" userId="c0e109af1c25c437" providerId="LiveId" clId="{253D04B0-8582-4625-95A0-E864F0C7A435}" dt="2021-12-25T19:27:38.070" v="1594" actId="1076"/>
      <pc:docMkLst>
        <pc:docMk/>
      </pc:docMkLst>
      <pc:sldChg chg="addSp delSp modSp del mod">
        <pc:chgData name="ΑΛΕΞΑΝΔΡΟΣ ΚΑΖΟΣ" userId="c0e109af1c25c437" providerId="LiveId" clId="{253D04B0-8582-4625-95A0-E864F0C7A435}" dt="2021-12-25T16:28:54.377" v="435" actId="47"/>
        <pc:sldMkLst>
          <pc:docMk/>
          <pc:sldMk cId="2952543709" sldId="256"/>
        </pc:sldMkLst>
        <pc:spChg chg="mod">
          <ac:chgData name="ΑΛΕΞΑΝΔΡΟΣ ΚΑΖΟΣ" userId="c0e109af1c25c437" providerId="LiveId" clId="{253D04B0-8582-4625-95A0-E864F0C7A435}" dt="2021-12-25T16:26:56.594" v="433" actId="20577"/>
          <ac:spMkLst>
            <pc:docMk/>
            <pc:sldMk cId="2952543709" sldId="256"/>
            <ac:spMk id="2" creationId="{3AB0E2A0-EC64-455E-84E6-3D267187D445}"/>
          </ac:spMkLst>
        </pc:spChg>
        <pc:spChg chg="mod">
          <ac:chgData name="ΑΛΕΞΑΝΔΡΟΣ ΚΑΖΟΣ" userId="c0e109af1c25c437" providerId="LiveId" clId="{253D04B0-8582-4625-95A0-E864F0C7A435}" dt="2021-12-25T16:24:42.006" v="411" actId="27636"/>
          <ac:spMkLst>
            <pc:docMk/>
            <pc:sldMk cId="2952543709" sldId="256"/>
            <ac:spMk id="3" creationId="{54FAD1B7-3A8F-43F5-A562-6486EB6A8444}"/>
          </ac:spMkLst>
        </pc:spChg>
        <pc:spChg chg="add del mod">
          <ac:chgData name="ΑΛΕΞΑΝΔΡΟΣ ΚΑΖΟΣ" userId="c0e109af1c25c437" providerId="LiveId" clId="{253D04B0-8582-4625-95A0-E864F0C7A435}" dt="2021-12-25T16:25:30.962" v="422"/>
          <ac:spMkLst>
            <pc:docMk/>
            <pc:sldMk cId="2952543709" sldId="256"/>
            <ac:spMk id="4" creationId="{64F08A5E-8E11-43E8-96B6-949720F59EA3}"/>
          </ac:spMkLst>
        </pc:spChg>
        <pc:spChg chg="mod">
          <ac:chgData name="ΑΛΕΞΑΝΔΡΟΣ ΚΑΖΟΣ" userId="c0e109af1c25c437" providerId="LiveId" clId="{253D04B0-8582-4625-95A0-E864F0C7A435}" dt="2021-12-25T16:25:30.271" v="420" actId="404"/>
          <ac:spMkLst>
            <pc:docMk/>
            <pc:sldMk cId="2952543709" sldId="256"/>
            <ac:spMk id="5" creationId="{DACB4F13-2B7B-48DF-BE92-EBC4F6F70E8C}"/>
          </ac:spMkLst>
        </pc:spChg>
      </pc:sldChg>
      <pc:sldChg chg="modSp del mod">
        <pc:chgData name="ΑΛΕΞΑΝΔΡΟΣ ΚΑΖΟΣ" userId="c0e109af1c25c437" providerId="LiveId" clId="{253D04B0-8582-4625-95A0-E864F0C7A435}" dt="2021-12-25T17:25:19.460" v="455" actId="2696"/>
        <pc:sldMkLst>
          <pc:docMk/>
          <pc:sldMk cId="2797328832" sldId="257"/>
        </pc:sldMkLst>
        <pc:spChg chg="mod">
          <ac:chgData name="ΑΛΕΞΑΝΔΡΟΣ ΚΑΖΟΣ" userId="c0e109af1c25c437" providerId="LiveId" clId="{253D04B0-8582-4625-95A0-E864F0C7A435}" dt="2021-12-08T16:26:03.673" v="178"/>
          <ac:spMkLst>
            <pc:docMk/>
            <pc:sldMk cId="2797328832" sldId="257"/>
            <ac:spMk id="2" creationId="{C2FFB815-1772-40E0-8483-44E8A2D65E45}"/>
          </ac:spMkLst>
        </pc:spChg>
      </pc:sldChg>
      <pc:sldChg chg="addSp delSp modSp add mod">
        <pc:chgData name="ΑΛΕΞΑΝΔΡΟΣ ΚΑΖΟΣ" userId="c0e109af1c25c437" providerId="LiveId" clId="{253D04B0-8582-4625-95A0-E864F0C7A435}" dt="2021-12-25T18:50:03.966" v="590" actId="113"/>
        <pc:sldMkLst>
          <pc:docMk/>
          <pc:sldMk cId="3907114011" sldId="257"/>
        </pc:sldMkLst>
        <pc:spChg chg="add del">
          <ac:chgData name="ΑΛΕΞΑΝΔΡΟΣ ΚΑΖΟΣ" userId="c0e109af1c25c437" providerId="LiveId" clId="{253D04B0-8582-4625-95A0-E864F0C7A435}" dt="2021-12-25T18:48:26.860" v="458"/>
          <ac:spMkLst>
            <pc:docMk/>
            <pc:sldMk cId="3907114011" sldId="257"/>
            <ac:spMk id="3" creationId="{6F973707-D1D8-4D93-B350-C77B34921450}"/>
          </ac:spMkLst>
        </pc:spChg>
        <pc:spChg chg="mod">
          <ac:chgData name="ΑΛΕΞΑΝΔΡΟΣ ΚΑΖΟΣ" userId="c0e109af1c25c437" providerId="LiveId" clId="{253D04B0-8582-4625-95A0-E864F0C7A435}" dt="2021-12-25T18:50:03.966" v="590" actId="113"/>
          <ac:spMkLst>
            <pc:docMk/>
            <pc:sldMk cId="3907114011" sldId="257"/>
            <ac:spMk id="9" creationId="{1F8A32C5-79A9-4B81-AC00-1A53733A0E0B}"/>
          </ac:spMkLst>
        </pc:spChg>
      </pc:sldChg>
      <pc:sldChg chg="add del">
        <pc:chgData name="ΑΛΕΞΑΝΔΡΟΣ ΚΑΖΟΣ" userId="c0e109af1c25c437" providerId="LiveId" clId="{253D04B0-8582-4625-95A0-E864F0C7A435}" dt="2021-12-25T17:25:19.460" v="455" actId="2696"/>
        <pc:sldMkLst>
          <pc:docMk/>
          <pc:sldMk cId="922095721" sldId="258"/>
        </pc:sldMkLst>
      </pc:sldChg>
      <pc:sldChg chg="addSp delSp modSp add mod">
        <pc:chgData name="ΑΛΕΞΑΝΔΡΟΣ ΚΑΖΟΣ" userId="c0e109af1c25c437" providerId="LiveId" clId="{253D04B0-8582-4625-95A0-E864F0C7A435}" dt="2021-12-25T18:55:30.892" v="742" actId="113"/>
        <pc:sldMkLst>
          <pc:docMk/>
          <pc:sldMk cId="4134957442" sldId="258"/>
        </pc:sldMkLst>
        <pc:spChg chg="mod">
          <ac:chgData name="ΑΛΕΞΑΝΔΡΟΣ ΚΑΖΟΣ" userId="c0e109af1c25c437" providerId="LiveId" clId="{253D04B0-8582-4625-95A0-E864F0C7A435}" dt="2021-12-25T18:51:24.570" v="623" actId="20577"/>
          <ac:spMkLst>
            <pc:docMk/>
            <pc:sldMk cId="4134957442" sldId="258"/>
            <ac:spMk id="2" creationId="{C2FFB815-1772-40E0-8483-44E8A2D65E45}"/>
          </ac:spMkLst>
        </pc:spChg>
        <pc:spChg chg="add del mod">
          <ac:chgData name="ΑΛΕΞΑΝΔΡΟΣ ΚΑΖΟΣ" userId="c0e109af1c25c437" providerId="LiveId" clId="{253D04B0-8582-4625-95A0-E864F0C7A435}" dt="2021-12-25T18:51:05.643" v="605"/>
          <ac:spMkLst>
            <pc:docMk/>
            <pc:sldMk cId="4134957442" sldId="258"/>
            <ac:spMk id="6" creationId="{012340AE-F8B1-4FCB-BA55-F1EF1D82121F}"/>
          </ac:spMkLst>
        </pc:spChg>
        <pc:spChg chg="add del mod">
          <ac:chgData name="ΑΛΕΞΑΝΔΡΟΣ ΚΑΖΟΣ" userId="c0e109af1c25c437" providerId="LiveId" clId="{253D04B0-8582-4625-95A0-E864F0C7A435}" dt="2021-12-25T18:55:30.892" v="742" actId="113"/>
          <ac:spMkLst>
            <pc:docMk/>
            <pc:sldMk cId="4134957442" sldId="258"/>
            <ac:spMk id="9" creationId="{1F8A32C5-79A9-4B81-AC00-1A53733A0E0B}"/>
          </ac:spMkLst>
        </pc:spChg>
        <pc:picChg chg="add del mod">
          <ac:chgData name="ΑΛΕΞΑΝΔΡΟΣ ΚΑΖΟΣ" userId="c0e109af1c25c437" providerId="LiveId" clId="{253D04B0-8582-4625-95A0-E864F0C7A435}" dt="2021-12-25T18:50:59.362" v="603" actId="478"/>
          <ac:picMkLst>
            <pc:docMk/>
            <pc:sldMk cId="4134957442" sldId="258"/>
            <ac:picMk id="5" creationId="{32F3736C-D955-49D4-B325-C2A1D5A17B68}"/>
          </ac:picMkLst>
        </pc:picChg>
        <pc:picChg chg="add mod">
          <ac:chgData name="ΑΛΕΞΑΝΔΡΟΣ ΚΑΖΟΣ" userId="c0e109af1c25c437" providerId="LiveId" clId="{253D04B0-8582-4625-95A0-E864F0C7A435}" dt="2021-12-25T18:52:42.161" v="723" actId="1076"/>
          <ac:picMkLst>
            <pc:docMk/>
            <pc:sldMk cId="4134957442" sldId="258"/>
            <ac:picMk id="8" creationId="{2EC8989E-A64D-4599-B0E8-9DCF3E3448E5}"/>
          </ac:picMkLst>
        </pc:picChg>
        <pc:picChg chg="add mod">
          <ac:chgData name="ΑΛΕΞΑΝΔΡΟΣ ΚΑΖΟΣ" userId="c0e109af1c25c437" providerId="LiveId" clId="{253D04B0-8582-4625-95A0-E864F0C7A435}" dt="2021-12-25T18:53:02.081" v="728" actId="1076"/>
          <ac:picMkLst>
            <pc:docMk/>
            <pc:sldMk cId="4134957442" sldId="258"/>
            <ac:picMk id="11" creationId="{6E2FA5E4-7D75-4957-A13C-7B8F8D1844A9}"/>
          </ac:picMkLst>
        </pc:picChg>
        <pc:picChg chg="add mod">
          <ac:chgData name="ΑΛΕΞΑΝΔΡΟΣ ΚΑΖΟΣ" userId="c0e109af1c25c437" providerId="LiveId" clId="{253D04B0-8582-4625-95A0-E864F0C7A435}" dt="2021-12-25T18:53:46.766" v="739" actId="1076"/>
          <ac:picMkLst>
            <pc:docMk/>
            <pc:sldMk cId="4134957442" sldId="258"/>
            <ac:picMk id="13" creationId="{27D5C21E-C069-46B1-976A-F60FFBB582BF}"/>
          </ac:picMkLst>
        </pc:picChg>
        <pc:cxnChg chg="add del">
          <ac:chgData name="ΑΛΕΞΑΝΔΡΟΣ ΚΑΖΟΣ" userId="c0e109af1c25c437" providerId="LiveId" clId="{253D04B0-8582-4625-95A0-E864F0C7A435}" dt="2021-12-25T18:53:31.098" v="736" actId="478"/>
          <ac:cxnSpMkLst>
            <pc:docMk/>
            <pc:sldMk cId="4134957442" sldId="258"/>
            <ac:cxnSpMk id="15" creationId="{44C9C59D-70E9-41F3-BFD3-897AEB66E022}"/>
          </ac:cxnSpMkLst>
        </pc:cxnChg>
        <pc:cxnChg chg="add">
          <ac:chgData name="ΑΛΕΞΑΝΔΡΟΣ ΚΑΖΟΣ" userId="c0e109af1c25c437" providerId="LiveId" clId="{253D04B0-8582-4625-95A0-E864F0C7A435}" dt="2021-12-25T18:53:40.271" v="737" actId="11529"/>
          <ac:cxnSpMkLst>
            <pc:docMk/>
            <pc:sldMk cId="4134957442" sldId="258"/>
            <ac:cxnSpMk id="17" creationId="{B463AF50-B62B-4990-923D-E388CB5F5DAE}"/>
          </ac:cxnSpMkLst>
        </pc:cxnChg>
      </pc:sldChg>
      <pc:sldChg chg="addSp delSp modSp add mod ord">
        <pc:chgData name="ΑΛΕΞΑΝΔΡΟΣ ΚΑΖΟΣ" userId="c0e109af1c25c437" providerId="LiveId" clId="{253D04B0-8582-4625-95A0-E864F0C7A435}" dt="2021-12-25T19:05:55.713" v="986" actId="1076"/>
        <pc:sldMkLst>
          <pc:docMk/>
          <pc:sldMk cId="405446414" sldId="259"/>
        </pc:sldMkLst>
        <pc:spChg chg="mod">
          <ac:chgData name="ΑΛΕΞΑΝΔΡΟΣ ΚΑΖΟΣ" userId="c0e109af1c25c437" providerId="LiveId" clId="{253D04B0-8582-4625-95A0-E864F0C7A435}" dt="2021-12-25T19:05:31.234" v="973"/>
          <ac:spMkLst>
            <pc:docMk/>
            <pc:sldMk cId="405446414" sldId="259"/>
            <ac:spMk id="2" creationId="{C2FFB815-1772-40E0-8483-44E8A2D65E45}"/>
          </ac:spMkLst>
        </pc:spChg>
        <pc:spChg chg="del mod">
          <ac:chgData name="ΑΛΕΞΑΝΔΡΟΣ ΚΑΖΟΣ" userId="c0e109af1c25c437" providerId="LiveId" clId="{253D04B0-8582-4625-95A0-E864F0C7A435}" dt="2021-12-25T19:05:49.298" v="981" actId="478"/>
          <ac:spMkLst>
            <pc:docMk/>
            <pc:sldMk cId="405446414" sldId="259"/>
            <ac:spMk id="9" creationId="{1F8A32C5-79A9-4B81-AC00-1A53733A0E0B}"/>
          </ac:spMkLst>
        </pc:spChg>
        <pc:picChg chg="add mod">
          <ac:chgData name="ΑΛΕΞΑΝΔΡΟΣ ΚΑΖΟΣ" userId="c0e109af1c25c437" providerId="LiveId" clId="{253D04B0-8582-4625-95A0-E864F0C7A435}" dt="2021-12-25T19:05:55.713" v="986" actId="1076"/>
          <ac:picMkLst>
            <pc:docMk/>
            <pc:sldMk cId="405446414" sldId="259"/>
            <ac:picMk id="5" creationId="{0DE8196B-8E37-4C23-A23D-36332B9B0D5C}"/>
          </ac:picMkLst>
        </pc:picChg>
      </pc:sldChg>
      <pc:sldChg chg="modSp add mod ord">
        <pc:chgData name="ΑΛΕΞΑΝΔΡΟΣ ΚΑΖΟΣ" userId="c0e109af1c25c437" providerId="LiveId" clId="{253D04B0-8582-4625-95A0-E864F0C7A435}" dt="2021-12-25T19:12:25.550" v="1193" actId="114"/>
        <pc:sldMkLst>
          <pc:docMk/>
          <pc:sldMk cId="2649849418" sldId="260"/>
        </pc:sldMkLst>
        <pc:spChg chg="mod">
          <ac:chgData name="ΑΛΕΞΑΝΔΡΟΣ ΚΑΖΟΣ" userId="c0e109af1c25c437" providerId="LiveId" clId="{253D04B0-8582-4625-95A0-E864F0C7A435}" dt="2021-12-08T16:26:24.210" v="212" actId="20577"/>
          <ac:spMkLst>
            <pc:docMk/>
            <pc:sldMk cId="2649849418" sldId="260"/>
            <ac:spMk id="2" creationId="{C2FFB815-1772-40E0-8483-44E8A2D65E45}"/>
          </ac:spMkLst>
        </pc:spChg>
        <pc:spChg chg="mod">
          <ac:chgData name="ΑΛΕΞΑΝΔΡΟΣ ΚΑΖΟΣ" userId="c0e109af1c25c437" providerId="LiveId" clId="{253D04B0-8582-4625-95A0-E864F0C7A435}" dt="2021-12-25T19:12:25.550" v="1193" actId="114"/>
          <ac:spMkLst>
            <pc:docMk/>
            <pc:sldMk cId="2649849418" sldId="260"/>
            <ac:spMk id="9" creationId="{1F8A32C5-79A9-4B81-AC00-1A53733A0E0B}"/>
          </ac:spMkLst>
        </pc:spChg>
      </pc:sldChg>
      <pc:sldChg chg="addSp delSp modSp add mod ord">
        <pc:chgData name="ΑΛΕΞΑΝΔΡΟΣ ΚΑΖΟΣ" userId="c0e109af1c25c437" providerId="LiveId" clId="{253D04B0-8582-4625-95A0-E864F0C7A435}" dt="2021-12-25T19:18:23.732" v="1273" actId="1076"/>
        <pc:sldMkLst>
          <pc:docMk/>
          <pc:sldMk cId="735255813" sldId="261"/>
        </pc:sldMkLst>
        <pc:spChg chg="del">
          <ac:chgData name="ΑΛΕΞΑΝΔΡΟΣ ΚΑΖΟΣ" userId="c0e109af1c25c437" providerId="LiveId" clId="{253D04B0-8582-4625-95A0-E864F0C7A435}" dt="2021-12-25T19:17:45.175" v="1248" actId="478"/>
          <ac:spMkLst>
            <pc:docMk/>
            <pc:sldMk cId="735255813" sldId="261"/>
            <ac:spMk id="2" creationId="{C2FFB815-1772-40E0-8483-44E8A2D65E45}"/>
          </ac:spMkLst>
        </pc:spChg>
        <pc:spChg chg="add del mod">
          <ac:chgData name="ΑΛΕΞΑΝΔΡΟΣ ΚΑΖΟΣ" userId="c0e109af1c25c437" providerId="LiveId" clId="{253D04B0-8582-4625-95A0-E864F0C7A435}" dt="2021-12-25T19:16:52.603" v="1237" actId="478"/>
          <ac:spMkLst>
            <pc:docMk/>
            <pc:sldMk cId="735255813" sldId="261"/>
            <ac:spMk id="5" creationId="{17C6EF96-5C0D-4CB8-817A-3A3C33529B85}"/>
          </ac:spMkLst>
        </pc:spChg>
        <pc:spChg chg="del">
          <ac:chgData name="ΑΛΕΞΑΝΔΡΟΣ ΚΑΖΟΣ" userId="c0e109af1c25c437" providerId="LiveId" clId="{253D04B0-8582-4625-95A0-E864F0C7A435}" dt="2021-12-25T19:16:50.365" v="1236" actId="478"/>
          <ac:spMkLst>
            <pc:docMk/>
            <pc:sldMk cId="735255813" sldId="261"/>
            <ac:spMk id="9" creationId="{1F8A32C5-79A9-4B81-AC00-1A53733A0E0B}"/>
          </ac:spMkLst>
        </pc:spChg>
        <pc:spChg chg="add del mod">
          <ac:chgData name="ΑΛΕΞΑΝΔΡΟΣ ΚΑΖΟΣ" userId="c0e109af1c25c437" providerId="LiveId" clId="{253D04B0-8582-4625-95A0-E864F0C7A435}" dt="2021-12-25T19:17:46.996" v="1249" actId="478"/>
          <ac:spMkLst>
            <pc:docMk/>
            <pc:sldMk cId="735255813" sldId="261"/>
            <ac:spMk id="12" creationId="{3EFFE523-91DE-46DE-B8A3-C80E69FDDCD5}"/>
          </ac:spMkLst>
        </pc:spChg>
        <pc:spChg chg="add mod">
          <ac:chgData name="ΑΛΕΞΑΝΔΡΟΣ ΚΑΖΟΣ" userId="c0e109af1c25c437" providerId="LiveId" clId="{253D04B0-8582-4625-95A0-E864F0C7A435}" dt="2021-12-25T19:18:23.732" v="1273" actId="1076"/>
          <ac:spMkLst>
            <pc:docMk/>
            <pc:sldMk cId="735255813" sldId="261"/>
            <ac:spMk id="14" creationId="{65F9709F-A5DE-4F2E-812B-035C8A7E6B9D}"/>
          </ac:spMkLst>
        </pc:spChg>
        <pc:picChg chg="add mod">
          <ac:chgData name="ΑΛΕΞΑΝΔΡΟΣ ΚΑΖΟΣ" userId="c0e109af1c25c437" providerId="LiveId" clId="{253D04B0-8582-4625-95A0-E864F0C7A435}" dt="2021-12-25T19:17:56.815" v="1254" actId="1076"/>
          <ac:picMkLst>
            <pc:docMk/>
            <pc:sldMk cId="735255813" sldId="261"/>
            <ac:picMk id="7" creationId="{4B5A9C52-7160-485E-A08E-E7E47FA3E5FB}"/>
          </ac:picMkLst>
        </pc:picChg>
        <pc:picChg chg="add mod">
          <ac:chgData name="ΑΛΕΞΑΝΔΡΟΣ ΚΑΖΟΣ" userId="c0e109af1c25c437" providerId="LiveId" clId="{253D04B0-8582-4625-95A0-E864F0C7A435}" dt="2021-12-25T19:17:53.990" v="1253" actId="1076"/>
          <ac:picMkLst>
            <pc:docMk/>
            <pc:sldMk cId="735255813" sldId="261"/>
            <ac:picMk id="10" creationId="{28C961CA-E5E8-4544-B779-83243CFCE4A0}"/>
          </ac:picMkLst>
        </pc:picChg>
      </pc:sldChg>
      <pc:sldChg chg="addSp delSp modSp add mod ord">
        <pc:chgData name="ΑΛΕΞΑΝΔΡΟΣ ΚΑΖΟΣ" userId="c0e109af1c25c437" providerId="LiveId" clId="{253D04B0-8582-4625-95A0-E864F0C7A435}" dt="2021-12-25T19:01:07.301" v="892" actId="403"/>
        <pc:sldMkLst>
          <pc:docMk/>
          <pc:sldMk cId="3893259636" sldId="262"/>
        </pc:sldMkLst>
        <pc:spChg chg="mod">
          <ac:chgData name="ΑΛΕΞΑΝΔΡΟΣ ΚΑΖΟΣ" userId="c0e109af1c25c437" providerId="LiveId" clId="{253D04B0-8582-4625-95A0-E864F0C7A435}" dt="2021-12-25T19:00:33.828" v="835" actId="20577"/>
          <ac:spMkLst>
            <pc:docMk/>
            <pc:sldMk cId="3893259636" sldId="262"/>
            <ac:spMk id="2" creationId="{C2FFB815-1772-40E0-8483-44E8A2D65E45}"/>
          </ac:spMkLst>
        </pc:spChg>
        <pc:spChg chg="add del">
          <ac:chgData name="ΑΛΕΞΑΝΔΡΟΣ ΚΑΖΟΣ" userId="c0e109af1c25c437" providerId="LiveId" clId="{253D04B0-8582-4625-95A0-E864F0C7A435}" dt="2021-12-25T18:59:42.540" v="801"/>
          <ac:spMkLst>
            <pc:docMk/>
            <pc:sldMk cId="3893259636" sldId="262"/>
            <ac:spMk id="3" creationId="{8B6E8FB8-A7B1-427B-B75F-477D4CF5F0CB}"/>
          </ac:spMkLst>
        </pc:spChg>
        <pc:spChg chg="mod">
          <ac:chgData name="ΑΛΕΞΑΝΔΡΟΣ ΚΑΖΟΣ" userId="c0e109af1c25c437" providerId="LiveId" clId="{253D04B0-8582-4625-95A0-E864F0C7A435}" dt="2021-12-25T19:01:07.301" v="892" actId="403"/>
          <ac:spMkLst>
            <pc:docMk/>
            <pc:sldMk cId="3893259636" sldId="262"/>
            <ac:spMk id="9" creationId="{1F8A32C5-79A9-4B81-AC00-1A53733A0E0B}"/>
          </ac:spMkLst>
        </pc:spChg>
      </pc:sldChg>
      <pc:sldChg chg="modSp add mod ord">
        <pc:chgData name="ΑΛΕΞΑΝΔΡΟΣ ΚΑΖΟΣ" userId="c0e109af1c25c437" providerId="LiveId" clId="{253D04B0-8582-4625-95A0-E864F0C7A435}" dt="2021-12-25T17:25:02.851" v="454" actId="20577"/>
        <pc:sldMkLst>
          <pc:docMk/>
          <pc:sldMk cId="3689257860" sldId="263"/>
        </pc:sldMkLst>
        <pc:spChg chg="mod">
          <ac:chgData name="ΑΛΕΞΑΝΔΡΟΣ ΚΑΖΟΣ" userId="c0e109af1c25c437" providerId="LiveId" clId="{253D04B0-8582-4625-95A0-E864F0C7A435}" dt="2021-12-08T16:22:56.838" v="36" actId="20577"/>
          <ac:spMkLst>
            <pc:docMk/>
            <pc:sldMk cId="3689257860" sldId="263"/>
            <ac:spMk id="2" creationId="{C2FFB815-1772-40E0-8483-44E8A2D65E45}"/>
          </ac:spMkLst>
        </pc:spChg>
        <pc:spChg chg="mod">
          <ac:chgData name="ΑΛΕΞΑΝΔΡΟΣ ΚΑΖΟΣ" userId="c0e109af1c25c437" providerId="LiveId" clId="{253D04B0-8582-4625-95A0-E864F0C7A435}" dt="2021-12-25T17:25:02.851" v="454" actId="20577"/>
          <ac:spMkLst>
            <pc:docMk/>
            <pc:sldMk cId="3689257860" sldId="263"/>
            <ac:spMk id="9" creationId="{1F8A32C5-79A9-4B81-AC00-1A53733A0E0B}"/>
          </ac:spMkLst>
        </pc:spChg>
      </pc:sldChg>
      <pc:sldChg chg="modSp add mod">
        <pc:chgData name="ΑΛΕΞΑΝΔΡΟΣ ΚΑΖΟΣ" userId="c0e109af1c25c437" providerId="LiveId" clId="{253D04B0-8582-4625-95A0-E864F0C7A435}" dt="2021-12-25T16:28:57.074" v="437" actId="20577"/>
        <pc:sldMkLst>
          <pc:docMk/>
          <pc:sldMk cId="1304113578" sldId="275"/>
        </pc:sldMkLst>
        <pc:spChg chg="mod">
          <ac:chgData name="ΑΛΕΞΑΝΔΡΟΣ ΚΑΖΟΣ" userId="c0e109af1c25c437" providerId="LiveId" clId="{253D04B0-8582-4625-95A0-E864F0C7A435}" dt="2021-12-25T16:28:57.074" v="437" actId="20577"/>
          <ac:spMkLst>
            <pc:docMk/>
            <pc:sldMk cId="1304113578" sldId="275"/>
            <ac:spMk id="2" creationId="{3AB0E2A0-EC64-455E-84E6-3D267187D445}"/>
          </ac:spMkLst>
        </pc:spChg>
      </pc:sldChg>
      <pc:sldChg chg="addSp delSp modSp add mod">
        <pc:chgData name="ΑΛΕΞΑΝΔΡΟΣ ΚΑΖΟΣ" userId="c0e109af1c25c437" providerId="LiveId" clId="{253D04B0-8582-4625-95A0-E864F0C7A435}" dt="2021-12-25T19:06:54.870" v="1011" actId="1076"/>
        <pc:sldMkLst>
          <pc:docMk/>
          <pc:sldMk cId="620103405" sldId="276"/>
        </pc:sldMkLst>
        <pc:spChg chg="mod">
          <ac:chgData name="ΑΛΕΞΑΝΔΡΟΣ ΚΑΖΟΣ" userId="c0e109af1c25c437" providerId="LiveId" clId="{253D04B0-8582-4625-95A0-E864F0C7A435}" dt="2021-12-25T19:06:16.971" v="1005" actId="20577"/>
          <ac:spMkLst>
            <pc:docMk/>
            <pc:sldMk cId="620103405" sldId="276"/>
            <ac:spMk id="2" creationId="{C2FFB815-1772-40E0-8483-44E8A2D65E45}"/>
          </ac:spMkLst>
        </pc:spChg>
        <pc:spChg chg="add del mod">
          <ac:chgData name="ΑΛΕΞΑΝΔΡΟΣ ΚΑΖΟΣ" userId="c0e109af1c25c437" providerId="LiveId" clId="{253D04B0-8582-4625-95A0-E864F0C7A435}" dt="2021-12-25T19:06:34.930" v="1007" actId="478"/>
          <ac:spMkLst>
            <pc:docMk/>
            <pc:sldMk cId="620103405" sldId="276"/>
            <ac:spMk id="5" creationId="{41EC66BE-6467-4BFD-9B86-C1C38E436D66}"/>
          </ac:spMkLst>
        </pc:spChg>
        <pc:spChg chg="del">
          <ac:chgData name="ΑΛΕΞΑΝΔΡΟΣ ΚΑΖΟΣ" userId="c0e109af1c25c437" providerId="LiveId" clId="{253D04B0-8582-4625-95A0-E864F0C7A435}" dt="2021-12-25T19:06:33.104" v="1006" actId="478"/>
          <ac:spMkLst>
            <pc:docMk/>
            <pc:sldMk cId="620103405" sldId="276"/>
            <ac:spMk id="9" creationId="{1F8A32C5-79A9-4B81-AC00-1A53733A0E0B}"/>
          </ac:spMkLst>
        </pc:spChg>
        <pc:picChg chg="add mod">
          <ac:chgData name="ΑΛΕΞΑΝΔΡΟΣ ΚΑΖΟΣ" userId="c0e109af1c25c437" providerId="LiveId" clId="{253D04B0-8582-4625-95A0-E864F0C7A435}" dt="2021-12-25T19:06:54.870" v="1011" actId="1076"/>
          <ac:picMkLst>
            <pc:docMk/>
            <pc:sldMk cId="620103405" sldId="276"/>
            <ac:picMk id="7" creationId="{93CD54EC-775F-42E6-8EB0-4A3A1A54F5C5}"/>
          </ac:picMkLst>
        </pc:picChg>
      </pc:sldChg>
      <pc:sldChg chg="modSp add mod">
        <pc:chgData name="ΑΛΕΞΑΝΔΡΟΣ ΚΑΖΟΣ" userId="c0e109af1c25c437" providerId="LiveId" clId="{253D04B0-8582-4625-95A0-E864F0C7A435}" dt="2021-12-25T19:21:11.699" v="1397" actId="5793"/>
        <pc:sldMkLst>
          <pc:docMk/>
          <pc:sldMk cId="1494681852" sldId="277"/>
        </pc:sldMkLst>
        <pc:spChg chg="mod">
          <ac:chgData name="ΑΛΕΞΑΝΔΡΟΣ ΚΑΖΟΣ" userId="c0e109af1c25c437" providerId="LiveId" clId="{253D04B0-8582-4625-95A0-E864F0C7A435}" dt="2021-12-25T19:19:59.724" v="1368" actId="20577"/>
          <ac:spMkLst>
            <pc:docMk/>
            <pc:sldMk cId="1494681852" sldId="277"/>
            <ac:spMk id="2" creationId="{C2FFB815-1772-40E0-8483-44E8A2D65E45}"/>
          </ac:spMkLst>
        </pc:spChg>
        <pc:spChg chg="mod">
          <ac:chgData name="ΑΛΕΞΑΝΔΡΟΣ ΚΑΖΟΣ" userId="c0e109af1c25c437" providerId="LiveId" clId="{253D04B0-8582-4625-95A0-E864F0C7A435}" dt="2021-12-25T19:21:11.699" v="1397" actId="5793"/>
          <ac:spMkLst>
            <pc:docMk/>
            <pc:sldMk cId="1494681852" sldId="277"/>
            <ac:spMk id="9" creationId="{1F8A32C5-79A9-4B81-AC00-1A53733A0E0B}"/>
          </ac:spMkLst>
        </pc:spChg>
      </pc:sldChg>
      <pc:sldChg chg="add del">
        <pc:chgData name="ΑΛΕΞΑΝΔΡΟΣ ΚΑΖΟΣ" userId="c0e109af1c25c437" providerId="LiveId" clId="{253D04B0-8582-4625-95A0-E864F0C7A435}" dt="2021-12-25T17:25:19.460" v="455" actId="2696"/>
        <pc:sldMkLst>
          <pc:docMk/>
          <pc:sldMk cId="35481595" sldId="278"/>
        </pc:sldMkLst>
      </pc:sldChg>
      <pc:sldChg chg="addSp delSp modSp add mod">
        <pc:chgData name="ΑΛΕΞΑΝΔΡΟΣ ΚΑΖΟΣ" userId="c0e109af1c25c437" providerId="LiveId" clId="{253D04B0-8582-4625-95A0-E864F0C7A435}" dt="2021-12-25T18:57:44.299" v="794" actId="20577"/>
        <pc:sldMkLst>
          <pc:docMk/>
          <pc:sldMk cId="4005535168" sldId="278"/>
        </pc:sldMkLst>
        <pc:spChg chg="mod">
          <ac:chgData name="ΑΛΕΞΑΝΔΡΟΣ ΚΑΖΟΣ" userId="c0e109af1c25c437" providerId="LiveId" clId="{253D04B0-8582-4625-95A0-E864F0C7A435}" dt="2021-12-25T18:57:44.299" v="794" actId="20577"/>
          <ac:spMkLst>
            <pc:docMk/>
            <pc:sldMk cId="4005535168" sldId="278"/>
            <ac:spMk id="2" creationId="{C2FFB815-1772-40E0-8483-44E8A2D65E45}"/>
          </ac:spMkLst>
        </pc:spChg>
        <pc:spChg chg="del mod">
          <ac:chgData name="ΑΛΕΞΑΝΔΡΟΣ ΚΑΖΟΣ" userId="c0e109af1c25c437" providerId="LiveId" clId="{253D04B0-8582-4625-95A0-E864F0C7A435}" dt="2021-12-25T18:57:22.978" v="770" actId="478"/>
          <ac:spMkLst>
            <pc:docMk/>
            <pc:sldMk cId="4005535168" sldId="278"/>
            <ac:spMk id="9" creationId="{1F8A32C5-79A9-4B81-AC00-1A53733A0E0B}"/>
          </ac:spMkLst>
        </pc:spChg>
        <pc:picChg chg="add mod">
          <ac:chgData name="ΑΛΕΞΑΝΔΡΟΣ ΚΑΖΟΣ" userId="c0e109af1c25c437" providerId="LiveId" clId="{253D04B0-8582-4625-95A0-E864F0C7A435}" dt="2021-12-25T18:57:27.978" v="772" actId="1076"/>
          <ac:picMkLst>
            <pc:docMk/>
            <pc:sldMk cId="4005535168" sldId="278"/>
            <ac:picMk id="5" creationId="{2F690AC9-2A7E-492A-A5D0-618543F9B39C}"/>
          </ac:picMkLst>
        </pc:picChg>
      </pc:sldChg>
      <pc:sldChg chg="addSp delSp modSp add mod">
        <pc:chgData name="ΑΛΕΞΑΝΔΡΟΣ ΚΑΖΟΣ" userId="c0e109af1c25c437" providerId="LiveId" clId="{253D04B0-8582-4625-95A0-E864F0C7A435}" dt="2021-12-25T19:16:07.511" v="1227" actId="21"/>
        <pc:sldMkLst>
          <pc:docMk/>
          <pc:sldMk cId="3379687987" sldId="279"/>
        </pc:sldMkLst>
        <pc:spChg chg="add del">
          <ac:chgData name="ΑΛΕΞΑΝΔΡΟΣ ΚΑΖΟΣ" userId="c0e109af1c25c437" providerId="LiveId" clId="{253D04B0-8582-4625-95A0-E864F0C7A435}" dt="2021-12-25T19:01:26.965" v="894"/>
          <ac:spMkLst>
            <pc:docMk/>
            <pc:sldMk cId="3379687987" sldId="279"/>
            <ac:spMk id="3" creationId="{9AE180BE-9EAE-432A-8B40-AFD500BDA67C}"/>
          </ac:spMkLst>
        </pc:spChg>
        <pc:spChg chg="add del">
          <ac:chgData name="ΑΛΕΞΑΝΔΡΟΣ ΚΑΖΟΣ" userId="c0e109af1c25c437" providerId="LiveId" clId="{253D04B0-8582-4625-95A0-E864F0C7A435}" dt="2021-12-25T19:02:47.939" v="900"/>
          <ac:spMkLst>
            <pc:docMk/>
            <pc:sldMk cId="3379687987" sldId="279"/>
            <ac:spMk id="5" creationId="{59D38259-5223-4BB6-83F0-9F4D370F2A89}"/>
          </ac:spMkLst>
        </pc:spChg>
        <pc:spChg chg="mod">
          <ac:chgData name="ΑΛΕΞΑΝΔΡΟΣ ΚΑΖΟΣ" userId="c0e109af1c25c437" providerId="LiveId" clId="{253D04B0-8582-4625-95A0-E864F0C7A435}" dt="2021-12-25T19:16:07.511" v="1227" actId="21"/>
          <ac:spMkLst>
            <pc:docMk/>
            <pc:sldMk cId="3379687987" sldId="279"/>
            <ac:spMk id="9" creationId="{1F8A32C5-79A9-4B81-AC00-1A53733A0E0B}"/>
          </ac:spMkLst>
        </pc:spChg>
      </pc:sldChg>
      <pc:sldChg chg="add del">
        <pc:chgData name="ΑΛΕΞΑΝΔΡΟΣ ΚΑΖΟΣ" userId="c0e109af1c25c437" providerId="LiveId" clId="{253D04B0-8582-4625-95A0-E864F0C7A435}" dt="2021-12-25T18:59:29.793" v="798" actId="47"/>
        <pc:sldMkLst>
          <pc:docMk/>
          <pc:sldMk cId="4217266330" sldId="279"/>
        </pc:sldMkLst>
      </pc:sldChg>
      <pc:sldChg chg="new del">
        <pc:chgData name="ΑΛΕΞΑΝΔΡΟΣ ΚΑΖΟΣ" userId="c0e109af1c25c437" providerId="LiveId" clId="{253D04B0-8582-4625-95A0-E864F0C7A435}" dt="2021-12-25T18:59:24.253" v="796" actId="47"/>
        <pc:sldMkLst>
          <pc:docMk/>
          <pc:sldMk cId="4259537246" sldId="279"/>
        </pc:sldMkLst>
      </pc:sldChg>
      <pc:sldChg chg="addSp delSp modSp add mod">
        <pc:chgData name="ΑΛΕΞΑΝΔΡΟΣ ΚΑΖΟΣ" userId="c0e109af1c25c437" providerId="LiveId" clId="{253D04B0-8582-4625-95A0-E864F0C7A435}" dt="2021-12-25T19:11:03.611" v="1144" actId="1076"/>
        <pc:sldMkLst>
          <pc:docMk/>
          <pc:sldMk cId="415957672" sldId="280"/>
        </pc:sldMkLst>
        <pc:spChg chg="mod">
          <ac:chgData name="ΑΛΕΞΑΝΔΡΟΣ ΚΑΖΟΣ" userId="c0e109af1c25c437" providerId="LiveId" clId="{253D04B0-8582-4625-95A0-E864F0C7A435}" dt="2021-12-25T19:10:32.987" v="1134" actId="20577"/>
          <ac:spMkLst>
            <pc:docMk/>
            <pc:sldMk cId="415957672" sldId="280"/>
            <ac:spMk id="2" creationId="{C2FFB815-1772-40E0-8483-44E8A2D65E45}"/>
          </ac:spMkLst>
        </pc:spChg>
        <pc:spChg chg="add del mod">
          <ac:chgData name="ΑΛΕΞΑΝΔΡΟΣ ΚΑΖΟΣ" userId="c0e109af1c25c437" providerId="LiveId" clId="{253D04B0-8582-4625-95A0-E864F0C7A435}" dt="2021-12-25T19:10:42.332" v="1136" actId="478"/>
          <ac:spMkLst>
            <pc:docMk/>
            <pc:sldMk cId="415957672" sldId="280"/>
            <ac:spMk id="5" creationId="{86A6D173-F43F-4479-B91D-3F9124ED29DF}"/>
          </ac:spMkLst>
        </pc:spChg>
        <pc:spChg chg="del">
          <ac:chgData name="ΑΛΕΞΑΝΔΡΟΣ ΚΑΖΟΣ" userId="c0e109af1c25c437" providerId="LiveId" clId="{253D04B0-8582-4625-95A0-E864F0C7A435}" dt="2021-12-25T19:10:40.691" v="1135" actId="478"/>
          <ac:spMkLst>
            <pc:docMk/>
            <pc:sldMk cId="415957672" sldId="280"/>
            <ac:spMk id="9" creationId="{1F8A32C5-79A9-4B81-AC00-1A53733A0E0B}"/>
          </ac:spMkLst>
        </pc:spChg>
        <pc:picChg chg="add mod">
          <ac:chgData name="ΑΛΕΞΑΝΔΡΟΣ ΚΑΖΟΣ" userId="c0e109af1c25c437" providerId="LiveId" clId="{253D04B0-8582-4625-95A0-E864F0C7A435}" dt="2021-12-25T19:10:47.883" v="1140" actId="1076"/>
          <ac:picMkLst>
            <pc:docMk/>
            <pc:sldMk cId="415957672" sldId="280"/>
            <ac:picMk id="7" creationId="{3A587B40-6990-4EF5-A596-A717E3C29C64}"/>
          </ac:picMkLst>
        </pc:picChg>
        <pc:picChg chg="add mod">
          <ac:chgData name="ΑΛΕΞΑΝΔΡΟΣ ΚΑΖΟΣ" userId="c0e109af1c25c437" providerId="LiveId" clId="{253D04B0-8582-4625-95A0-E864F0C7A435}" dt="2021-12-25T19:11:03.611" v="1144" actId="1076"/>
          <ac:picMkLst>
            <pc:docMk/>
            <pc:sldMk cId="415957672" sldId="280"/>
            <ac:picMk id="10" creationId="{5C451D8C-EF36-4E38-BEE7-15804AE9DD7C}"/>
          </ac:picMkLst>
        </pc:picChg>
      </pc:sldChg>
      <pc:sldChg chg="addSp delSp modSp add mod ord">
        <pc:chgData name="ΑΛΕΞΑΝΔΡΟΣ ΚΑΖΟΣ" userId="c0e109af1c25c437" providerId="LiveId" clId="{253D04B0-8582-4625-95A0-E864F0C7A435}" dt="2021-12-25T19:05:16.186" v="969"/>
        <pc:sldMkLst>
          <pc:docMk/>
          <pc:sldMk cId="1046749112" sldId="281"/>
        </pc:sldMkLst>
        <pc:spChg chg="mod">
          <ac:chgData name="ΑΛΕΞΑΝΔΡΟΣ ΚΑΖΟΣ" userId="c0e109af1c25c437" providerId="LiveId" clId="{253D04B0-8582-4625-95A0-E864F0C7A435}" dt="2021-12-25T19:04:39.388" v="961" actId="20577"/>
          <ac:spMkLst>
            <pc:docMk/>
            <pc:sldMk cId="1046749112" sldId="281"/>
            <ac:spMk id="2" creationId="{C2FFB815-1772-40E0-8483-44E8A2D65E45}"/>
          </ac:spMkLst>
        </pc:spChg>
        <pc:spChg chg="add del mod">
          <ac:chgData name="ΑΛΕΞΑΝΔΡΟΣ ΚΑΖΟΣ" userId="c0e109af1c25c437" providerId="LiveId" clId="{253D04B0-8582-4625-95A0-E864F0C7A435}" dt="2021-12-25T19:04:53.643" v="963" actId="478"/>
          <ac:spMkLst>
            <pc:docMk/>
            <pc:sldMk cId="1046749112" sldId="281"/>
            <ac:spMk id="5" creationId="{D0427512-06E1-41D1-8AC5-6CBCB05B385F}"/>
          </ac:spMkLst>
        </pc:spChg>
        <pc:spChg chg="del">
          <ac:chgData name="ΑΛΕΞΑΝΔΡΟΣ ΚΑΖΟΣ" userId="c0e109af1c25c437" providerId="LiveId" clId="{253D04B0-8582-4625-95A0-E864F0C7A435}" dt="2021-12-25T19:04:51.863" v="962" actId="478"/>
          <ac:spMkLst>
            <pc:docMk/>
            <pc:sldMk cId="1046749112" sldId="281"/>
            <ac:spMk id="9" creationId="{1F8A32C5-79A9-4B81-AC00-1A53733A0E0B}"/>
          </ac:spMkLst>
        </pc:spChg>
        <pc:picChg chg="add mod">
          <ac:chgData name="ΑΛΕΞΑΝΔΡΟΣ ΚΑΖΟΣ" userId="c0e109af1c25c437" providerId="LiveId" clId="{253D04B0-8582-4625-95A0-E864F0C7A435}" dt="2021-12-25T19:04:58.701" v="967" actId="1076"/>
          <ac:picMkLst>
            <pc:docMk/>
            <pc:sldMk cId="1046749112" sldId="281"/>
            <ac:picMk id="7" creationId="{AA970F53-56AA-4E90-A1A3-29EDA4CC76B2}"/>
          </ac:picMkLst>
        </pc:picChg>
      </pc:sldChg>
      <pc:sldChg chg="addSp delSp modSp add mod">
        <pc:chgData name="ΑΛΕΞΑΝΔΡΟΣ ΚΑΖΟΣ" userId="c0e109af1c25c437" providerId="LiveId" clId="{253D04B0-8582-4625-95A0-E864F0C7A435}" dt="2021-12-25T19:10:17.935" v="1121" actId="1076"/>
        <pc:sldMkLst>
          <pc:docMk/>
          <pc:sldMk cId="1087405812" sldId="282"/>
        </pc:sldMkLst>
        <pc:spChg chg="mod">
          <ac:chgData name="ΑΛΕΞΑΝΔΡΟΣ ΚΑΖΟΣ" userId="c0e109af1c25c437" providerId="LiveId" clId="{253D04B0-8582-4625-95A0-E864F0C7A435}" dt="2021-12-25T19:07:43.979" v="1072" actId="20577"/>
          <ac:spMkLst>
            <pc:docMk/>
            <pc:sldMk cId="1087405812" sldId="282"/>
            <ac:spMk id="2" creationId="{C2FFB815-1772-40E0-8483-44E8A2D65E45}"/>
          </ac:spMkLst>
        </pc:spChg>
        <pc:spChg chg="add del mod">
          <ac:chgData name="ΑΛΕΞΑΝΔΡΟΣ ΚΑΖΟΣ" userId="c0e109af1c25c437" providerId="LiveId" clId="{253D04B0-8582-4625-95A0-E864F0C7A435}" dt="2021-12-25T19:08:00.563" v="1075" actId="478"/>
          <ac:spMkLst>
            <pc:docMk/>
            <pc:sldMk cId="1087405812" sldId="282"/>
            <ac:spMk id="7" creationId="{8203ED52-3DCD-4D10-AA76-C59F97146331}"/>
          </ac:spMkLst>
        </pc:spChg>
        <pc:spChg chg="del">
          <ac:chgData name="ΑΛΕΞΑΝΔΡΟΣ ΚΑΖΟΣ" userId="c0e109af1c25c437" providerId="LiveId" clId="{253D04B0-8582-4625-95A0-E864F0C7A435}" dt="2021-12-25T19:07:56.941" v="1074" actId="478"/>
          <ac:spMkLst>
            <pc:docMk/>
            <pc:sldMk cId="1087405812" sldId="282"/>
            <ac:spMk id="9" creationId="{1F8A32C5-79A9-4B81-AC00-1A53733A0E0B}"/>
          </ac:spMkLst>
        </pc:spChg>
        <pc:spChg chg="add mod">
          <ac:chgData name="ΑΛΕΞΑΝΔΡΟΣ ΚΑΖΟΣ" userId="c0e109af1c25c437" providerId="LiveId" clId="{253D04B0-8582-4625-95A0-E864F0C7A435}" dt="2021-12-25T19:10:14.266" v="1119" actId="1076"/>
          <ac:spMkLst>
            <pc:docMk/>
            <pc:sldMk cId="1087405812" sldId="282"/>
            <ac:spMk id="13" creationId="{E7E3574D-584F-4777-A64A-00A778177D2A}"/>
          </ac:spMkLst>
        </pc:spChg>
        <pc:picChg chg="add mod">
          <ac:chgData name="ΑΛΕΞΑΝΔΡΟΣ ΚΑΖΟΣ" userId="c0e109af1c25c437" providerId="LiveId" clId="{253D04B0-8582-4625-95A0-E864F0C7A435}" dt="2021-12-25T19:10:17.935" v="1121" actId="1076"/>
          <ac:picMkLst>
            <pc:docMk/>
            <pc:sldMk cId="1087405812" sldId="282"/>
            <ac:picMk id="5" creationId="{EE2815CB-C94A-47B3-83B2-68E3BF44E81B}"/>
          </ac:picMkLst>
        </pc:picChg>
        <pc:picChg chg="add mod">
          <ac:chgData name="ΑΛΕΞΑΝΔΡΟΣ ΚΑΖΟΣ" userId="c0e109af1c25c437" providerId="LiveId" clId="{253D04B0-8582-4625-95A0-E864F0C7A435}" dt="2021-12-25T19:10:16.754" v="1120" actId="1076"/>
          <ac:picMkLst>
            <pc:docMk/>
            <pc:sldMk cId="1087405812" sldId="282"/>
            <ac:picMk id="10" creationId="{FBEFBCE2-D7F7-42BC-9457-FD09D71B26ED}"/>
          </ac:picMkLst>
        </pc:picChg>
        <pc:picChg chg="add mod">
          <ac:chgData name="ΑΛΕΞΑΝΔΡΟΣ ΚΑΖΟΣ" userId="c0e109af1c25c437" providerId="LiveId" clId="{253D04B0-8582-4625-95A0-E864F0C7A435}" dt="2021-12-25T19:09:14.078" v="1094" actId="1076"/>
          <ac:picMkLst>
            <pc:docMk/>
            <pc:sldMk cId="1087405812" sldId="282"/>
            <ac:picMk id="12" creationId="{A3137A3C-B460-4499-9A32-5047D5049F53}"/>
          </ac:picMkLst>
        </pc:picChg>
      </pc:sldChg>
      <pc:sldChg chg="addSp modSp add mod ord">
        <pc:chgData name="ΑΛΕΞΑΝΔΡΟΣ ΚΑΖΟΣ" userId="c0e109af1c25c437" providerId="LiveId" clId="{253D04B0-8582-4625-95A0-E864F0C7A435}" dt="2021-12-25T19:16:30.483" v="1235" actId="1076"/>
        <pc:sldMkLst>
          <pc:docMk/>
          <pc:sldMk cId="3279474351" sldId="283"/>
        </pc:sldMkLst>
        <pc:spChg chg="mod">
          <ac:chgData name="ΑΛΕΞΑΝΔΡΟΣ ΚΑΖΟΣ" userId="c0e109af1c25c437" providerId="LiveId" clId="{253D04B0-8582-4625-95A0-E864F0C7A435}" dt="2021-12-25T19:12:39.668" v="1194"/>
          <ac:spMkLst>
            <pc:docMk/>
            <pc:sldMk cId="3279474351" sldId="283"/>
            <ac:spMk id="2" creationId="{C2FFB815-1772-40E0-8483-44E8A2D65E45}"/>
          </ac:spMkLst>
        </pc:spChg>
        <pc:spChg chg="mod">
          <ac:chgData name="ΑΛΕΞΑΝΔΡΟΣ ΚΑΖΟΣ" userId="c0e109af1c25c437" providerId="LiveId" clId="{253D04B0-8582-4625-95A0-E864F0C7A435}" dt="2021-12-25T19:13:30.091" v="1211" actId="20577"/>
          <ac:spMkLst>
            <pc:docMk/>
            <pc:sldMk cId="3279474351" sldId="283"/>
            <ac:spMk id="9" creationId="{1F8A32C5-79A9-4B81-AC00-1A53733A0E0B}"/>
          </ac:spMkLst>
        </pc:spChg>
        <pc:spChg chg="add mod">
          <ac:chgData name="ΑΛΕΞΑΝΔΡΟΣ ΚΑΖΟΣ" userId="c0e109af1c25c437" providerId="LiveId" clId="{253D04B0-8582-4625-95A0-E864F0C7A435}" dt="2021-12-25T19:16:30.483" v="1235" actId="1076"/>
          <ac:spMkLst>
            <pc:docMk/>
            <pc:sldMk cId="3279474351" sldId="283"/>
            <ac:spMk id="10" creationId="{393621D9-3223-49BA-986E-57890C2CA609}"/>
          </ac:spMkLst>
        </pc:spChg>
        <pc:picChg chg="add mod">
          <ac:chgData name="ΑΛΕΞΑΝΔΡΟΣ ΚΑΖΟΣ" userId="c0e109af1c25c437" providerId="LiveId" clId="{253D04B0-8582-4625-95A0-E864F0C7A435}" dt="2021-12-25T19:13:37.370" v="1215" actId="1076"/>
          <ac:picMkLst>
            <pc:docMk/>
            <pc:sldMk cId="3279474351" sldId="283"/>
            <ac:picMk id="5" creationId="{1CC86353-4CDF-4528-9DFD-B33B60A50329}"/>
          </ac:picMkLst>
        </pc:picChg>
        <pc:picChg chg="add mod">
          <ac:chgData name="ΑΛΕΞΑΝΔΡΟΣ ΚΑΖΟΣ" userId="c0e109af1c25c437" providerId="LiveId" clId="{253D04B0-8582-4625-95A0-E864F0C7A435}" dt="2021-12-25T19:13:40.547" v="1216" actId="1076"/>
          <ac:picMkLst>
            <pc:docMk/>
            <pc:sldMk cId="3279474351" sldId="283"/>
            <ac:picMk id="7" creationId="{9C6B9F1E-66E8-47EA-AA93-83CF1F5F48F5}"/>
          </ac:picMkLst>
        </pc:picChg>
      </pc:sldChg>
      <pc:sldChg chg="addSp delSp modSp add mod">
        <pc:chgData name="ΑΛΕΞΑΝΔΡΟΣ ΚΑΖΟΣ" userId="c0e109af1c25c437" providerId="LiveId" clId="{253D04B0-8582-4625-95A0-E864F0C7A435}" dt="2021-12-25T19:21:59.715" v="1418" actId="1076"/>
        <pc:sldMkLst>
          <pc:docMk/>
          <pc:sldMk cId="1860740728" sldId="284"/>
        </pc:sldMkLst>
        <pc:spChg chg="mod">
          <ac:chgData name="ΑΛΕΞΑΝΔΡΟΣ ΚΑΖΟΣ" userId="c0e109af1c25c437" providerId="LiveId" clId="{253D04B0-8582-4625-95A0-E864F0C7A435}" dt="2021-12-25T19:21:59.715" v="1418" actId="1076"/>
          <ac:spMkLst>
            <pc:docMk/>
            <pc:sldMk cId="1860740728" sldId="284"/>
            <ac:spMk id="2" creationId="{C2FFB815-1772-40E0-8483-44E8A2D65E45}"/>
          </ac:spMkLst>
        </pc:spChg>
        <pc:spChg chg="mod">
          <ac:chgData name="ΑΛΕΞΑΝΔΡΟΣ ΚΑΖΟΣ" userId="c0e109af1c25c437" providerId="LiveId" clId="{253D04B0-8582-4625-95A0-E864F0C7A435}" dt="2021-12-25T19:19:37.678" v="1363" actId="1076"/>
          <ac:spMkLst>
            <pc:docMk/>
            <pc:sldMk cId="1860740728" sldId="284"/>
            <ac:spMk id="9" creationId="{1F8A32C5-79A9-4B81-AC00-1A53733A0E0B}"/>
          </ac:spMkLst>
        </pc:spChg>
        <pc:picChg chg="add del mod">
          <ac:chgData name="ΑΛΕΞΑΝΔΡΟΣ ΚΑΖΟΣ" userId="c0e109af1c25c437" providerId="LiveId" clId="{253D04B0-8582-4625-95A0-E864F0C7A435}" dt="2021-12-25T19:19:15.980" v="1357" actId="478"/>
          <ac:picMkLst>
            <pc:docMk/>
            <pc:sldMk cId="1860740728" sldId="284"/>
            <ac:picMk id="5" creationId="{F6C17806-2D80-4D83-9ABF-6D6313E2BF48}"/>
          </ac:picMkLst>
        </pc:picChg>
        <pc:picChg chg="add mod">
          <ac:chgData name="ΑΛΕΞΑΝΔΡΟΣ ΚΑΖΟΣ" userId="c0e109af1c25c437" providerId="LiveId" clId="{253D04B0-8582-4625-95A0-E864F0C7A435}" dt="2021-12-25T19:21:57.218" v="1417" actId="1076"/>
          <ac:picMkLst>
            <pc:docMk/>
            <pc:sldMk cId="1860740728" sldId="284"/>
            <ac:picMk id="7" creationId="{9ADE4C7B-B6A3-4F00-886D-68E110438EBC}"/>
          </ac:picMkLst>
        </pc:picChg>
      </pc:sldChg>
      <pc:sldChg chg="addSp delSp modSp add mod">
        <pc:chgData name="ΑΛΕΞΑΝΔΡΟΣ ΚΑΖΟΣ" userId="c0e109af1c25c437" providerId="LiveId" clId="{253D04B0-8582-4625-95A0-E864F0C7A435}" dt="2021-12-25T19:16:20.261" v="1233" actId="403"/>
        <pc:sldMkLst>
          <pc:docMk/>
          <pc:sldMk cId="4237351193" sldId="285"/>
        </pc:sldMkLst>
        <pc:spChg chg="mod">
          <ac:chgData name="ΑΛΕΞΑΝΔΡΟΣ ΚΑΖΟΣ" userId="c0e109af1c25c437" providerId="LiveId" clId="{253D04B0-8582-4625-95A0-E864F0C7A435}" dt="2021-12-25T19:15:45.794" v="1219"/>
          <ac:spMkLst>
            <pc:docMk/>
            <pc:sldMk cId="4237351193" sldId="285"/>
            <ac:spMk id="2" creationId="{C2FFB815-1772-40E0-8483-44E8A2D65E45}"/>
          </ac:spMkLst>
        </pc:spChg>
        <pc:spChg chg="add del mod">
          <ac:chgData name="ΑΛΕΞΑΝΔΡΟΣ ΚΑΖΟΣ" userId="c0e109af1c25c437" providerId="LiveId" clId="{253D04B0-8582-4625-95A0-E864F0C7A435}" dt="2021-12-25T19:15:54.572" v="1221" actId="478"/>
          <ac:spMkLst>
            <pc:docMk/>
            <pc:sldMk cId="4237351193" sldId="285"/>
            <ac:spMk id="5" creationId="{8B72735D-A300-418C-B7F6-D3324796D736}"/>
          </ac:spMkLst>
        </pc:spChg>
        <pc:spChg chg="del">
          <ac:chgData name="ΑΛΕΞΑΝΔΡΟΣ ΚΑΖΟΣ" userId="c0e109af1c25c437" providerId="LiveId" clId="{253D04B0-8582-4625-95A0-E864F0C7A435}" dt="2021-12-25T19:15:52.896" v="1220" actId="478"/>
          <ac:spMkLst>
            <pc:docMk/>
            <pc:sldMk cId="4237351193" sldId="285"/>
            <ac:spMk id="9" creationId="{1F8A32C5-79A9-4B81-AC00-1A53733A0E0B}"/>
          </ac:spMkLst>
        </pc:spChg>
        <pc:spChg chg="add mod">
          <ac:chgData name="ΑΛΕΞΑΝΔΡΟΣ ΚΑΖΟΣ" userId="c0e109af1c25c437" providerId="LiveId" clId="{253D04B0-8582-4625-95A0-E864F0C7A435}" dt="2021-12-25T19:16:20.261" v="1233" actId="403"/>
          <ac:spMkLst>
            <pc:docMk/>
            <pc:sldMk cId="4237351193" sldId="285"/>
            <ac:spMk id="11" creationId="{5A1CBD5D-417F-4DBF-86D3-232967D785C8}"/>
          </ac:spMkLst>
        </pc:spChg>
        <pc:picChg chg="add mod">
          <ac:chgData name="ΑΛΕΞΑΝΔΡΟΣ ΚΑΖΟΣ" userId="c0e109af1c25c437" providerId="LiveId" clId="{253D04B0-8582-4625-95A0-E864F0C7A435}" dt="2021-12-25T19:16:03.251" v="1226" actId="1076"/>
          <ac:picMkLst>
            <pc:docMk/>
            <pc:sldMk cId="4237351193" sldId="285"/>
            <ac:picMk id="7" creationId="{93353BE6-457B-4A5E-BAD7-6DF731DAE1FC}"/>
          </ac:picMkLst>
        </pc:picChg>
      </pc:sldChg>
      <pc:sldChg chg="addSp delSp modSp add mod">
        <pc:chgData name="ΑΛΕΞΑΝΔΡΟΣ ΚΑΖΟΣ" userId="c0e109af1c25c437" providerId="LiveId" clId="{253D04B0-8582-4625-95A0-E864F0C7A435}" dt="2021-12-25T19:22:08.039" v="1420" actId="1076"/>
        <pc:sldMkLst>
          <pc:docMk/>
          <pc:sldMk cId="1572567263" sldId="286"/>
        </pc:sldMkLst>
        <pc:spChg chg="mod">
          <ac:chgData name="ΑΛΕΞΑΝΔΡΟΣ ΚΑΖΟΣ" userId="c0e109af1c25c437" providerId="LiveId" clId="{253D04B0-8582-4625-95A0-E864F0C7A435}" dt="2021-12-25T19:21:34.827" v="1411" actId="20577"/>
          <ac:spMkLst>
            <pc:docMk/>
            <pc:sldMk cId="1572567263" sldId="286"/>
            <ac:spMk id="2" creationId="{C2FFB815-1772-40E0-8483-44E8A2D65E45}"/>
          </ac:spMkLst>
        </pc:spChg>
        <pc:spChg chg="add del mod">
          <ac:chgData name="ΑΛΕΞΑΝΔΡΟΣ ΚΑΖΟΣ" userId="c0e109af1c25c437" providerId="LiveId" clId="{253D04B0-8582-4625-95A0-E864F0C7A435}" dt="2021-12-25T19:21:47.540" v="1413" actId="478"/>
          <ac:spMkLst>
            <pc:docMk/>
            <pc:sldMk cId="1572567263" sldId="286"/>
            <ac:spMk id="5" creationId="{3A751882-2137-48CA-984A-C5439A8C02A5}"/>
          </ac:spMkLst>
        </pc:spChg>
        <pc:spChg chg="del">
          <ac:chgData name="ΑΛΕΞΑΝΔΡΟΣ ΚΑΖΟΣ" userId="c0e109af1c25c437" providerId="LiveId" clId="{253D04B0-8582-4625-95A0-E864F0C7A435}" dt="2021-12-25T19:21:45.420" v="1412" actId="478"/>
          <ac:spMkLst>
            <pc:docMk/>
            <pc:sldMk cId="1572567263" sldId="286"/>
            <ac:spMk id="9" creationId="{1F8A32C5-79A9-4B81-AC00-1A53733A0E0B}"/>
          </ac:spMkLst>
        </pc:spChg>
        <pc:spChg chg="add mod">
          <ac:chgData name="ΑΛΕΞΑΝΔΡΟΣ ΚΑΖΟΣ" userId="c0e109af1c25c437" providerId="LiveId" clId="{253D04B0-8582-4625-95A0-E864F0C7A435}" dt="2021-12-25T19:22:08.039" v="1420" actId="1076"/>
          <ac:spMkLst>
            <pc:docMk/>
            <pc:sldMk cId="1572567263" sldId="286"/>
            <ac:spMk id="10" creationId="{072EDBD7-C3CC-4156-8CC1-C00C54EB4C20}"/>
          </ac:spMkLst>
        </pc:spChg>
        <pc:picChg chg="add mod">
          <ac:chgData name="ΑΛΕΞΑΝΔΡΟΣ ΚΑΖΟΣ" userId="c0e109af1c25c437" providerId="LiveId" clId="{253D04B0-8582-4625-95A0-E864F0C7A435}" dt="2021-12-25T19:21:51.691" v="1416" actId="1076"/>
          <ac:picMkLst>
            <pc:docMk/>
            <pc:sldMk cId="1572567263" sldId="286"/>
            <ac:picMk id="7" creationId="{C4550C04-C0AE-403C-ACD5-BF3FBBF6DADD}"/>
          </ac:picMkLst>
        </pc:picChg>
      </pc:sldChg>
      <pc:sldChg chg="addSp delSp modSp add mod">
        <pc:chgData name="ΑΛΕΞΑΝΔΡΟΣ ΚΑΖΟΣ" userId="c0e109af1c25c437" providerId="LiveId" clId="{253D04B0-8582-4625-95A0-E864F0C7A435}" dt="2021-12-25T19:26:06.482" v="1496" actId="1076"/>
        <pc:sldMkLst>
          <pc:docMk/>
          <pc:sldMk cId="2060047685" sldId="287"/>
        </pc:sldMkLst>
        <pc:spChg chg="mod">
          <ac:chgData name="ΑΛΕΞΑΝΔΡΟΣ ΚΑΖΟΣ" userId="c0e109af1c25c437" providerId="LiveId" clId="{253D04B0-8582-4625-95A0-E864F0C7A435}" dt="2021-12-25T19:25:23.627" v="1486" actId="20577"/>
          <ac:spMkLst>
            <pc:docMk/>
            <pc:sldMk cId="2060047685" sldId="287"/>
            <ac:spMk id="2" creationId="{C2FFB815-1772-40E0-8483-44E8A2D65E45}"/>
          </ac:spMkLst>
        </pc:spChg>
        <pc:spChg chg="add del mod">
          <ac:chgData name="ΑΛΕΞΑΝΔΡΟΣ ΚΑΖΟΣ" userId="c0e109af1c25c437" providerId="LiveId" clId="{253D04B0-8582-4625-95A0-E864F0C7A435}" dt="2021-12-25T19:25:36.404" v="1488" actId="478"/>
          <ac:spMkLst>
            <pc:docMk/>
            <pc:sldMk cId="2060047685" sldId="287"/>
            <ac:spMk id="5" creationId="{40B1F41E-F025-4597-A681-D30D887B0C28}"/>
          </ac:spMkLst>
        </pc:spChg>
        <pc:spChg chg="del">
          <ac:chgData name="ΑΛΕΞΑΝΔΡΟΣ ΚΑΖΟΣ" userId="c0e109af1c25c437" providerId="LiveId" clId="{253D04B0-8582-4625-95A0-E864F0C7A435}" dt="2021-12-25T19:25:35.441" v="1487" actId="478"/>
          <ac:spMkLst>
            <pc:docMk/>
            <pc:sldMk cId="2060047685" sldId="287"/>
            <ac:spMk id="9" creationId="{1F8A32C5-79A9-4B81-AC00-1A53733A0E0B}"/>
          </ac:spMkLst>
        </pc:spChg>
        <pc:picChg chg="add del mod">
          <ac:chgData name="ΑΛΕΞΑΝΔΡΟΣ ΚΑΖΟΣ" userId="c0e109af1c25c437" providerId="LiveId" clId="{253D04B0-8582-4625-95A0-E864F0C7A435}" dt="2021-12-25T19:25:43.820" v="1493" actId="478"/>
          <ac:picMkLst>
            <pc:docMk/>
            <pc:sldMk cId="2060047685" sldId="287"/>
            <ac:picMk id="7" creationId="{6EF94531-7CBF-4307-A07F-87D6DACA33D6}"/>
          </ac:picMkLst>
        </pc:picChg>
        <pc:picChg chg="add mod">
          <ac:chgData name="ΑΛΕΞΑΝΔΡΟΣ ΚΑΖΟΣ" userId="c0e109af1c25c437" providerId="LiveId" clId="{253D04B0-8582-4625-95A0-E864F0C7A435}" dt="2021-12-25T19:26:06.482" v="1496" actId="1076"/>
          <ac:picMkLst>
            <pc:docMk/>
            <pc:sldMk cId="2060047685" sldId="287"/>
            <ac:picMk id="10" creationId="{1BE3211E-2E59-47E6-9C05-5B53851E9EA0}"/>
          </ac:picMkLst>
        </pc:picChg>
      </pc:sldChg>
      <pc:sldChg chg="addSp modSp add mod">
        <pc:chgData name="ΑΛΕΞΑΝΔΡΟΣ ΚΑΖΟΣ" userId="c0e109af1c25c437" providerId="LiveId" clId="{253D04B0-8582-4625-95A0-E864F0C7A435}" dt="2021-12-25T19:27:38.070" v="1594" actId="1076"/>
        <pc:sldMkLst>
          <pc:docMk/>
          <pc:sldMk cId="3565088134" sldId="288"/>
        </pc:sldMkLst>
        <pc:spChg chg="mod">
          <ac:chgData name="ΑΛΕΞΑΝΔΡΟΣ ΚΑΖΟΣ" userId="c0e109af1c25c437" providerId="LiveId" clId="{253D04B0-8582-4625-95A0-E864F0C7A435}" dt="2021-12-25T19:26:16.864" v="1499"/>
          <ac:spMkLst>
            <pc:docMk/>
            <pc:sldMk cId="3565088134" sldId="288"/>
            <ac:spMk id="2" creationId="{C2FFB815-1772-40E0-8483-44E8A2D65E45}"/>
          </ac:spMkLst>
        </pc:spChg>
        <pc:spChg chg="mod">
          <ac:chgData name="ΑΛΕΞΑΝΔΡΟΣ ΚΑΖΟΣ" userId="c0e109af1c25c437" providerId="LiveId" clId="{253D04B0-8582-4625-95A0-E864F0C7A435}" dt="2021-12-25T19:27:34.356" v="1593" actId="20577"/>
          <ac:spMkLst>
            <pc:docMk/>
            <pc:sldMk cId="3565088134" sldId="288"/>
            <ac:spMk id="9" creationId="{1F8A32C5-79A9-4B81-AC00-1A53733A0E0B}"/>
          </ac:spMkLst>
        </pc:spChg>
        <pc:picChg chg="add mod">
          <ac:chgData name="ΑΛΕΞΑΝΔΡΟΣ ΚΑΖΟΣ" userId="c0e109af1c25c437" providerId="LiveId" clId="{253D04B0-8582-4625-95A0-E864F0C7A435}" dt="2021-12-25T19:27:38.070" v="1594" actId="1076"/>
          <ac:picMkLst>
            <pc:docMk/>
            <pc:sldMk cId="3565088134" sldId="288"/>
            <ac:picMk id="5" creationId="{97625215-6989-4925-8356-53A61C84CC71}"/>
          </ac:picMkLst>
        </pc:picChg>
      </pc:sldChg>
      <pc:sldChg chg="addSp delSp modSp add mod">
        <pc:chgData name="ΑΛΕΞΑΝΔΡΟΣ ΚΑΖΟΣ" userId="c0e109af1c25c437" providerId="LiveId" clId="{253D04B0-8582-4625-95A0-E864F0C7A435}" dt="2021-12-25T19:25:10.455" v="1465" actId="14100"/>
        <pc:sldMkLst>
          <pc:docMk/>
          <pc:sldMk cId="734307950" sldId="289"/>
        </pc:sldMkLst>
        <pc:spChg chg="mod">
          <ac:chgData name="ΑΛΕΞΑΝΔΡΟΣ ΚΑΖΟΣ" userId="c0e109af1c25c437" providerId="LiveId" clId="{253D04B0-8582-4625-95A0-E864F0C7A435}" dt="2021-12-25T19:23:41.603" v="1444" actId="1076"/>
          <ac:spMkLst>
            <pc:docMk/>
            <pc:sldMk cId="734307950" sldId="289"/>
            <ac:spMk id="2" creationId="{C2FFB815-1772-40E0-8483-44E8A2D65E45}"/>
          </ac:spMkLst>
        </pc:spChg>
        <pc:spChg chg="add del mod">
          <ac:chgData name="ΑΛΕΞΑΝΔΡΟΣ ΚΑΖΟΣ" userId="c0e109af1c25c437" providerId="LiveId" clId="{253D04B0-8582-4625-95A0-E864F0C7A435}" dt="2021-12-25T19:22:33.868" v="1425" actId="478"/>
          <ac:spMkLst>
            <pc:docMk/>
            <pc:sldMk cId="734307950" sldId="289"/>
            <ac:spMk id="5" creationId="{543A29DD-C172-448D-AD71-A106A37CCD47}"/>
          </ac:spMkLst>
        </pc:spChg>
        <pc:spChg chg="del">
          <ac:chgData name="ΑΛΕΞΑΝΔΡΟΣ ΚΑΖΟΣ" userId="c0e109af1c25c437" providerId="LiveId" clId="{253D04B0-8582-4625-95A0-E864F0C7A435}" dt="2021-12-25T19:22:33.163" v="1424" actId="478"/>
          <ac:spMkLst>
            <pc:docMk/>
            <pc:sldMk cId="734307950" sldId="289"/>
            <ac:spMk id="9" creationId="{1F8A32C5-79A9-4B81-AC00-1A53733A0E0B}"/>
          </ac:spMkLst>
        </pc:spChg>
        <pc:spChg chg="add del mod">
          <ac:chgData name="ΑΛΕΞΑΝΔΡΟΣ ΚΑΖΟΣ" userId="c0e109af1c25c437" providerId="LiveId" clId="{253D04B0-8582-4625-95A0-E864F0C7A435}" dt="2021-12-25T19:22:54.093" v="1434"/>
          <ac:spMkLst>
            <pc:docMk/>
            <pc:sldMk cId="734307950" sldId="289"/>
            <ac:spMk id="10" creationId="{43313E29-A998-4755-BDA6-D3C3E5B3F21A}"/>
          </ac:spMkLst>
        </pc:spChg>
        <pc:spChg chg="add mod">
          <ac:chgData name="ΑΛΕΞΑΝΔΡΟΣ ΚΑΖΟΣ" userId="c0e109af1c25c437" providerId="LiveId" clId="{253D04B0-8582-4625-95A0-E864F0C7A435}" dt="2021-12-25T19:23:45.450" v="1446" actId="1076"/>
          <ac:spMkLst>
            <pc:docMk/>
            <pc:sldMk cId="734307950" sldId="289"/>
            <ac:spMk id="11" creationId="{4E3CC75A-EFC2-4A5B-9231-8BE145E5EC08}"/>
          </ac:spMkLst>
        </pc:spChg>
        <pc:picChg chg="add mod">
          <ac:chgData name="ΑΛΕΞΑΝΔΡΟΣ ΚΑΖΟΣ" userId="c0e109af1c25c437" providerId="LiveId" clId="{253D04B0-8582-4625-95A0-E864F0C7A435}" dt="2021-12-25T19:23:43.082" v="1445" actId="1076"/>
          <ac:picMkLst>
            <pc:docMk/>
            <pc:sldMk cId="734307950" sldId="289"/>
            <ac:picMk id="7" creationId="{438721FC-9CAF-48D1-ABE4-11DE775EE0C8}"/>
          </ac:picMkLst>
        </pc:picChg>
        <pc:picChg chg="add del mod">
          <ac:chgData name="ΑΛΕΞΑΝΔΡΟΣ ΚΑΖΟΣ" userId="c0e109af1c25c437" providerId="LiveId" clId="{253D04B0-8582-4625-95A0-E864F0C7A435}" dt="2021-12-25T19:23:14.571" v="1439" actId="478"/>
          <ac:picMkLst>
            <pc:docMk/>
            <pc:sldMk cId="734307950" sldId="289"/>
            <ac:picMk id="12" creationId="{D113C0F8-EAEA-4E8C-AD2E-6575FBB01C17}"/>
          </ac:picMkLst>
        </pc:picChg>
        <pc:picChg chg="add mod modCrop">
          <ac:chgData name="ΑΛΕΞΑΝΔΡΟΣ ΚΑΖΟΣ" userId="c0e109af1c25c437" providerId="LiveId" clId="{253D04B0-8582-4625-95A0-E864F0C7A435}" dt="2021-12-25T19:24:23.797" v="1455" actId="732"/>
          <ac:picMkLst>
            <pc:docMk/>
            <pc:sldMk cId="734307950" sldId="289"/>
            <ac:picMk id="14" creationId="{B32EFEF1-72D6-45E4-B76D-2392C26A81BB}"/>
          </ac:picMkLst>
        </pc:picChg>
        <pc:picChg chg="add mod modCrop">
          <ac:chgData name="ΑΛΕΞΑΝΔΡΟΣ ΚΑΖΟΣ" userId="c0e109af1c25c437" providerId="LiveId" clId="{253D04B0-8582-4625-95A0-E864F0C7A435}" dt="2021-12-25T19:24:33.647" v="1457" actId="1076"/>
          <ac:picMkLst>
            <pc:docMk/>
            <pc:sldMk cId="734307950" sldId="289"/>
            <ac:picMk id="16" creationId="{37BDA23C-6E68-475D-B773-7A5DA5FD0C96}"/>
          </ac:picMkLst>
        </pc:picChg>
        <pc:cxnChg chg="add del mod">
          <ac:chgData name="ΑΛΕΞΑΝΔΡΟΣ ΚΑΖΟΣ" userId="c0e109af1c25c437" providerId="LiveId" clId="{253D04B0-8582-4625-95A0-E864F0C7A435}" dt="2021-12-25T19:24:57.268" v="1463" actId="11529"/>
          <ac:cxnSpMkLst>
            <pc:docMk/>
            <pc:sldMk cId="734307950" sldId="289"/>
            <ac:cxnSpMk id="18" creationId="{F82465AB-4ABD-4D6A-857B-E344646E351C}"/>
          </ac:cxnSpMkLst>
        </pc:cxnChg>
        <pc:cxnChg chg="add mod">
          <ac:chgData name="ΑΛΕΞΑΝΔΡΟΣ ΚΑΖΟΣ" userId="c0e109af1c25c437" providerId="LiveId" clId="{253D04B0-8582-4625-95A0-E864F0C7A435}" dt="2021-12-25T19:25:10.455" v="1465" actId="14100"/>
          <ac:cxnSpMkLst>
            <pc:docMk/>
            <pc:sldMk cId="734307950" sldId="289"/>
            <ac:cxnSpMk id="22" creationId="{7C7018C3-C017-49E4-9581-79D348B8F9E6}"/>
          </ac:cxnSpMkLst>
        </pc:cxnChg>
      </pc:sldChg>
    </pc:docChg>
  </pc:docChgLst>
  <pc:docChgLst>
    <pc:chgData name="ΑΛΕΞΑΝΔΡΟΣ ΚΑΖΟΣ" userId="c0e109af1c25c437" providerId="LiveId" clId="{4AAA56DC-A89C-4A7C-AC80-8E4D8A46C1CE}"/>
    <pc:docChg chg="undo custSel addSld modSld">
      <pc:chgData name="ΑΛΕΞΑΝΔΡΟΣ ΚΑΖΟΣ" userId="c0e109af1c25c437" providerId="LiveId" clId="{4AAA56DC-A89C-4A7C-AC80-8E4D8A46C1CE}" dt="2021-12-05T09:21:47.189" v="288" actId="20577"/>
      <pc:docMkLst>
        <pc:docMk/>
      </pc:docMkLst>
      <pc:sldChg chg="addSp delSp modSp new mod">
        <pc:chgData name="ΑΛΕΞΑΝΔΡΟΣ ΚΑΖΟΣ" userId="c0e109af1c25c437" providerId="LiveId" clId="{4AAA56DC-A89C-4A7C-AC80-8E4D8A46C1CE}" dt="2021-12-05T09:20:37.589" v="274" actId="1076"/>
        <pc:sldMkLst>
          <pc:docMk/>
          <pc:sldMk cId="2952543709" sldId="256"/>
        </pc:sldMkLst>
        <pc:spChg chg="mod">
          <ac:chgData name="ΑΛΕΞΑΝΔΡΟΣ ΚΑΖΟΣ" userId="c0e109af1c25c437" providerId="LiveId" clId="{4AAA56DC-A89C-4A7C-AC80-8E4D8A46C1CE}" dt="2021-12-05T09:08:05.246" v="56" actId="20577"/>
          <ac:spMkLst>
            <pc:docMk/>
            <pc:sldMk cId="2952543709" sldId="256"/>
            <ac:spMk id="2" creationId="{3AB0E2A0-EC64-455E-84E6-3D267187D445}"/>
          </ac:spMkLst>
        </pc:spChg>
        <pc:spChg chg="mod">
          <ac:chgData name="ΑΛΕΞΑΝΔΡΟΣ ΚΑΖΟΣ" userId="c0e109af1c25c437" providerId="LiveId" clId="{4AAA56DC-A89C-4A7C-AC80-8E4D8A46C1CE}" dt="2021-12-05T09:10:25.694" v="186" actId="20577"/>
          <ac:spMkLst>
            <pc:docMk/>
            <pc:sldMk cId="2952543709" sldId="256"/>
            <ac:spMk id="3" creationId="{54FAD1B7-3A8F-43F5-A562-6486EB6A8444}"/>
          </ac:spMkLst>
        </pc:spChg>
        <pc:spChg chg="add del mod">
          <ac:chgData name="ΑΛΕΞΑΝΔΡΟΣ ΚΑΖΟΣ" userId="c0e109af1c25c437" providerId="LiveId" clId="{4AAA56DC-A89C-4A7C-AC80-8E4D8A46C1CE}" dt="2021-12-05T09:19:00.243" v="270" actId="478"/>
          <ac:spMkLst>
            <pc:docMk/>
            <pc:sldMk cId="2952543709" sldId="256"/>
            <ac:spMk id="8" creationId="{427BC065-633F-4674-A6E4-FC4752592F7D}"/>
          </ac:spMkLst>
        </pc:spChg>
        <pc:spChg chg="add del mod">
          <ac:chgData name="ΑΛΕΞΑΝΔΡΟΣ ΚΑΖΟΣ" userId="c0e109af1c25c437" providerId="LiveId" clId="{4AAA56DC-A89C-4A7C-AC80-8E4D8A46C1CE}" dt="2021-12-05T09:20:34.458" v="273" actId="478"/>
          <ac:spMkLst>
            <pc:docMk/>
            <pc:sldMk cId="2952543709" sldId="256"/>
            <ac:spMk id="11" creationId="{75F30093-635F-4F41-A4B5-C7455D79FB2D}"/>
          </ac:spMkLst>
        </pc:spChg>
        <pc:picChg chg="add del mod">
          <ac:chgData name="ΑΛΕΞΑΝΔΡΟΣ ΚΑΖΟΣ" userId="c0e109af1c25c437" providerId="LiveId" clId="{4AAA56DC-A89C-4A7C-AC80-8E4D8A46C1CE}" dt="2021-12-05T09:09:55.338" v="167" actId="478"/>
          <ac:picMkLst>
            <pc:docMk/>
            <pc:sldMk cId="2952543709" sldId="256"/>
            <ac:picMk id="5" creationId="{2488E8C8-B167-46DA-9015-074192AC39AA}"/>
          </ac:picMkLst>
        </pc:picChg>
        <pc:picChg chg="add mod">
          <ac:chgData name="ΑΛΕΞΑΝΔΡΟΣ ΚΑΖΟΣ" userId="c0e109af1c25c437" providerId="LiveId" clId="{4AAA56DC-A89C-4A7C-AC80-8E4D8A46C1CE}" dt="2021-12-05T09:10:08.583" v="170" actId="1076"/>
          <ac:picMkLst>
            <pc:docMk/>
            <pc:sldMk cId="2952543709" sldId="256"/>
            <ac:picMk id="7" creationId="{0325C124-B730-49E5-A342-D9FFA0328E13}"/>
          </ac:picMkLst>
        </pc:picChg>
        <pc:picChg chg="add mod">
          <ac:chgData name="ΑΛΕΞΑΝΔΡΟΣ ΚΑΖΟΣ" userId="c0e109af1c25c437" providerId="LiveId" clId="{4AAA56DC-A89C-4A7C-AC80-8E4D8A46C1CE}" dt="2021-12-05T09:20:37.589" v="274" actId="1076"/>
          <ac:picMkLst>
            <pc:docMk/>
            <pc:sldMk cId="2952543709" sldId="256"/>
            <ac:picMk id="10" creationId="{5C201D05-218C-4E75-902F-088260B63D60}"/>
          </ac:picMkLst>
        </pc:picChg>
        <pc:picChg chg="add del mod">
          <ac:chgData name="ΑΛΕΞΑΝΔΡΟΣ ΚΑΖΟΣ" userId="c0e109af1c25c437" providerId="LiveId" clId="{4AAA56DC-A89C-4A7C-AC80-8E4D8A46C1CE}" dt="2021-12-05T09:11:18.849" v="200" actId="478"/>
          <ac:picMkLst>
            <pc:docMk/>
            <pc:sldMk cId="2952543709" sldId="256"/>
            <ac:picMk id="1026" creationId="{FF2F36E4-7E78-43A8-9F4F-887D5E2F65E4}"/>
          </ac:picMkLst>
        </pc:picChg>
        <pc:picChg chg="add del mod">
          <ac:chgData name="ΑΛΕΞΑΝΔΡΟΣ ΚΑΖΟΣ" userId="c0e109af1c25c437" providerId="LiveId" clId="{4AAA56DC-A89C-4A7C-AC80-8E4D8A46C1CE}" dt="2021-12-05T09:11:58.693" v="211" actId="478"/>
          <ac:picMkLst>
            <pc:docMk/>
            <pc:sldMk cId="2952543709" sldId="256"/>
            <ac:picMk id="1028" creationId="{CC929DDB-4796-4372-B2A1-EA5DB0B91982}"/>
          </ac:picMkLst>
        </pc:picChg>
        <pc:picChg chg="add del mod">
          <ac:chgData name="ΑΛΕΞΑΝΔΡΟΣ ΚΑΖΟΣ" userId="c0e109af1c25c437" providerId="LiveId" clId="{4AAA56DC-A89C-4A7C-AC80-8E4D8A46C1CE}" dt="2021-12-05T09:13:47.289" v="238" actId="478"/>
          <ac:picMkLst>
            <pc:docMk/>
            <pc:sldMk cId="2952543709" sldId="256"/>
            <ac:picMk id="1030" creationId="{80A612F3-93F7-42ED-B920-A5360838E96D}"/>
          </ac:picMkLst>
        </pc:picChg>
        <pc:picChg chg="add mod">
          <ac:chgData name="ΑΛΕΞΑΝΔΡΟΣ ΚΑΖΟΣ" userId="c0e109af1c25c437" providerId="LiveId" clId="{4AAA56DC-A89C-4A7C-AC80-8E4D8A46C1CE}" dt="2021-12-05T09:13:43.479" v="237" actId="1076"/>
          <ac:picMkLst>
            <pc:docMk/>
            <pc:sldMk cId="2952543709" sldId="256"/>
            <ac:picMk id="1032" creationId="{8C5F23B2-29EA-401D-A8A5-AFDCC383FA07}"/>
          </ac:picMkLst>
        </pc:picChg>
      </pc:sldChg>
      <pc:sldChg chg="addSp delSp modSp new mod">
        <pc:chgData name="ΑΛΕΞΑΝΔΡΟΣ ΚΑΖΟΣ" userId="c0e109af1c25c437" providerId="LiveId" clId="{4AAA56DC-A89C-4A7C-AC80-8E4D8A46C1CE}" dt="2021-12-05T09:21:47.189" v="288" actId="20577"/>
        <pc:sldMkLst>
          <pc:docMk/>
          <pc:sldMk cId="2797328832" sldId="257"/>
        </pc:sldMkLst>
        <pc:spChg chg="mod">
          <ac:chgData name="ΑΛΕΞΑΝΔΡΟΣ ΚΑΖΟΣ" userId="c0e109af1c25c437" providerId="LiveId" clId="{4AAA56DC-A89C-4A7C-AC80-8E4D8A46C1CE}" dt="2021-12-05T09:21:40.166" v="279" actId="20577"/>
          <ac:spMkLst>
            <pc:docMk/>
            <pc:sldMk cId="2797328832" sldId="257"/>
            <ac:spMk id="2" creationId="{C2FFB815-1772-40E0-8483-44E8A2D65E45}"/>
          </ac:spMkLst>
        </pc:spChg>
        <pc:spChg chg="del mod">
          <ac:chgData name="ΑΛΕΞΑΝΔΡΟΣ ΚΑΖΟΣ" userId="c0e109af1c25c437" providerId="LiveId" clId="{4AAA56DC-A89C-4A7C-AC80-8E4D8A46C1CE}" dt="2021-12-05T09:14:17.865" v="240"/>
          <ac:spMkLst>
            <pc:docMk/>
            <pc:sldMk cId="2797328832" sldId="257"/>
            <ac:spMk id="3" creationId="{E832686B-FC2D-4885-8910-5BDC3C6E0F3B}"/>
          </ac:spMkLst>
        </pc:spChg>
        <pc:spChg chg="add del mod">
          <ac:chgData name="ΑΛΕΞΑΝΔΡΟΣ ΚΑΖΟΣ" userId="c0e109af1c25c437" providerId="LiveId" clId="{4AAA56DC-A89C-4A7C-AC80-8E4D8A46C1CE}" dt="2021-12-05T09:15:12.910" v="247" actId="931"/>
          <ac:spMkLst>
            <pc:docMk/>
            <pc:sldMk cId="2797328832" sldId="257"/>
            <ac:spMk id="5" creationId="{CD8D6C89-E3A6-4508-8974-BC5F4CEFC98C}"/>
          </ac:spMkLst>
        </pc:spChg>
        <pc:spChg chg="add del mod">
          <ac:chgData name="ΑΛΕΞΑΝΔΡΟΣ ΚΑΖΟΣ" userId="c0e109af1c25c437" providerId="LiveId" clId="{4AAA56DC-A89C-4A7C-AC80-8E4D8A46C1CE}" dt="2021-12-05T09:21:47.189" v="288" actId="20577"/>
          <ac:spMkLst>
            <pc:docMk/>
            <pc:sldMk cId="2797328832" sldId="257"/>
            <ac:spMk id="9" creationId="{1F8A32C5-79A9-4B81-AC00-1A53733A0E0B}"/>
          </ac:spMkLst>
        </pc:spChg>
        <pc:picChg chg="add mod">
          <ac:chgData name="ΑΛΕΞΑΝΔΡΟΣ ΚΑΖΟΣ" userId="c0e109af1c25c437" providerId="LiveId" clId="{4AAA56DC-A89C-4A7C-AC80-8E4D8A46C1CE}" dt="2021-12-05T09:13:51.011" v="239"/>
          <ac:picMkLst>
            <pc:docMk/>
            <pc:sldMk cId="2797328832" sldId="257"/>
            <ac:picMk id="4" creationId="{A7DAA7AE-17C9-47E2-A2F9-30EE81966A85}"/>
          </ac:picMkLst>
        </pc:picChg>
        <pc:picChg chg="add del mod">
          <ac:chgData name="ΑΛΕΞΑΝΔΡΟΣ ΚΑΖΟΣ" userId="c0e109af1c25c437" providerId="LiveId" clId="{4AAA56DC-A89C-4A7C-AC80-8E4D8A46C1CE}" dt="2021-12-05T09:15:28.073" v="254" actId="478"/>
          <ac:picMkLst>
            <pc:docMk/>
            <pc:sldMk cId="2797328832" sldId="257"/>
            <ac:picMk id="7" creationId="{AF390820-4058-40F7-BCA8-D6C564D1D465}"/>
          </ac:picMkLst>
        </pc:picChg>
        <pc:picChg chg="add del mod">
          <ac:chgData name="ΑΛΕΞΑΝΔΡΟΣ ΚΑΖΟΣ" userId="c0e109af1c25c437" providerId="LiveId" clId="{4AAA56DC-A89C-4A7C-AC80-8E4D8A46C1CE}" dt="2021-12-05T09:16:14.603" v="256" actId="931"/>
          <ac:picMkLst>
            <pc:docMk/>
            <pc:sldMk cId="2797328832" sldId="257"/>
            <ac:picMk id="11" creationId="{B4265795-08AE-42B1-A08B-3BE42F99768E}"/>
          </ac:picMkLst>
        </pc:picChg>
        <pc:picChg chg="add del mod">
          <ac:chgData name="ΑΛΕΞΑΝΔΡΟΣ ΚΑΖΟΣ" userId="c0e109af1c25c437" providerId="LiveId" clId="{4AAA56DC-A89C-4A7C-AC80-8E4D8A46C1CE}" dt="2021-12-05T09:14:50.023" v="246" actId="478"/>
          <ac:picMkLst>
            <pc:docMk/>
            <pc:sldMk cId="2797328832" sldId="257"/>
            <ac:picMk id="2050" creationId="{6239B8E5-A0B9-488E-96D1-554D885A6C04}"/>
          </ac:picMkLst>
        </pc:picChg>
        <pc:picChg chg="add mod">
          <ac:chgData name="ΑΛΕΞΑΝΔΡΟΣ ΚΑΖΟΣ" userId="c0e109af1c25c437" providerId="LiveId" clId="{4AAA56DC-A89C-4A7C-AC80-8E4D8A46C1CE}" dt="2021-12-05T09:16:55.581" v="267" actId="1076"/>
          <ac:picMkLst>
            <pc:docMk/>
            <pc:sldMk cId="2797328832" sldId="257"/>
            <ac:picMk id="2052" creationId="{289668C8-545B-4E5A-9813-F2EA6707858A}"/>
          </ac:picMkLst>
        </pc:picChg>
      </pc:sldChg>
      <pc:sldMasterChg chg="addSldLayout">
        <pc:chgData name="ΑΛΕΞΑΝΔΡΟΣ ΚΑΖΟΣ" userId="c0e109af1c25c437" providerId="LiveId" clId="{4AAA56DC-A89C-4A7C-AC80-8E4D8A46C1CE}" dt="2021-12-05T09:04:59.101" v="0" actId="680"/>
        <pc:sldMasterMkLst>
          <pc:docMk/>
          <pc:sldMasterMk cId="1581334166" sldId="2147483648"/>
        </pc:sldMasterMkLst>
        <pc:sldLayoutChg chg="add">
          <pc:chgData name="ΑΛΕΞΑΝΔΡΟΣ ΚΑΖΟΣ" userId="c0e109af1c25c437" providerId="LiveId" clId="{4AAA56DC-A89C-4A7C-AC80-8E4D8A46C1CE}" dt="2021-12-05T09:04:59.101" v="0" actId="680"/>
          <pc:sldLayoutMkLst>
            <pc:docMk/>
            <pc:sldMasterMk cId="1581334166" sldId="2147483648"/>
            <pc:sldLayoutMk cId="1407336609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3CD27-F415-425D-8D15-02EF8DDF148A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27E76-53BA-4338-B1D7-398BC8B92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0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67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675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153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864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529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652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750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749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736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7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6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4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57" r:id="rId2"/>
    <p:sldLayoutId id="2147484258" r:id="rId3"/>
    <p:sldLayoutId id="2147484259" r:id="rId4"/>
    <p:sldLayoutId id="2147484260" r:id="rId5"/>
    <p:sldLayoutId id="2147484261" r:id="rId6"/>
    <p:sldLayoutId id="2147484262" r:id="rId7"/>
    <p:sldLayoutId id="2147484263" r:id="rId8"/>
    <p:sldLayoutId id="2147484264" r:id="rId9"/>
    <p:sldLayoutId id="2147484265" r:id="rId10"/>
    <p:sldLayoutId id="21474842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easantprogrammer.com/posts/console-keymap-switching.html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E2A0-EC64-455E-84E6-3D267187D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371" y="649505"/>
            <a:ext cx="9418320" cy="4041648"/>
          </a:xfrm>
        </p:spPr>
        <p:txBody>
          <a:bodyPr/>
          <a:lstStyle/>
          <a:p>
            <a:r>
              <a:rPr lang="en-GB" dirty="0"/>
              <a:t>Python</a:t>
            </a:r>
            <a:r>
              <a:rPr lang="el-GR" dirty="0"/>
              <a:t> - </a:t>
            </a:r>
            <a:r>
              <a:rPr lang="en-GB" dirty="0"/>
              <a:t>#</a:t>
            </a:r>
            <a:r>
              <a:rPr lang="el-GR" dirty="0"/>
              <a:t>3</a:t>
            </a:r>
            <a:r>
              <a:rPr lang="en-GB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D1B7-3A8F-43F5-A562-6486EB6A8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166360"/>
            <a:ext cx="9812528" cy="1691640"/>
          </a:xfrm>
        </p:spPr>
        <p:txBody>
          <a:bodyPr>
            <a:normAutofit/>
          </a:bodyPr>
          <a:lstStyle/>
          <a:p>
            <a:r>
              <a:rPr lang="el-GR" sz="1600" dirty="0"/>
              <a:t>Αλέξανδρος </a:t>
            </a:r>
            <a:r>
              <a:rPr lang="el-GR" sz="1600" dirty="0" err="1"/>
              <a:t>Κάζος</a:t>
            </a:r>
            <a:r>
              <a:rPr lang="en-GB" sz="1600" dirty="0"/>
              <a:t> (ba18669049)</a:t>
            </a:r>
            <a:r>
              <a:rPr lang="el-GR" sz="1600" dirty="0"/>
              <a:t>					 	</a:t>
            </a:r>
            <a:endParaRPr lang="en-GB" sz="1600" dirty="0"/>
          </a:p>
          <a:p>
            <a:r>
              <a:rPr lang="el-GR" sz="1600" dirty="0"/>
              <a:t>Βασίλης Κοσμίδης </a:t>
            </a:r>
            <a:r>
              <a:rPr lang="en-GB" sz="1600" dirty="0"/>
              <a:t>(ba18669044)	</a:t>
            </a:r>
          </a:p>
          <a:p>
            <a:r>
              <a:rPr lang="el-GR" sz="1600" dirty="0"/>
              <a:t>Μάριος Βασιλάκης (</a:t>
            </a:r>
            <a:r>
              <a:rPr lang="en-GB" sz="1600" dirty="0"/>
              <a:t>ba18669134</a:t>
            </a:r>
            <a:r>
              <a:rPr lang="el-GR" sz="1600" dirty="0"/>
              <a:t>)</a:t>
            </a:r>
            <a:r>
              <a:rPr lang="en-GB" dirty="0"/>
              <a:t>			</a:t>
            </a:r>
            <a:endParaRPr lang="el-G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25C124-B730-49E5-A342-D9FFA0328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615" y="5487801"/>
            <a:ext cx="2951513" cy="894992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C5F23B2-29EA-401D-A8A5-AFDCC383F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201D05-218C-4E75-902F-088260B63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36000" y="341376"/>
            <a:ext cx="2438400" cy="2438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B4F13-2B7B-48DF-BE92-EBC4F6F7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9324" y="6385129"/>
            <a:ext cx="3581400" cy="365125"/>
          </a:xfrm>
        </p:spPr>
        <p:txBody>
          <a:bodyPr/>
          <a:lstStyle/>
          <a:p>
            <a:r>
              <a:rPr lang="el-GR" sz="1600" dirty="0"/>
              <a:t>ΠΣΛΑ 	   2021-2022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4113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B815-1772-40E0-8483-44E8A2D6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for </a:t>
            </a:r>
            <a:r>
              <a:rPr lang="el-GR" dirty="0" err="1"/>
              <a:t>loop</a:t>
            </a:r>
            <a:r>
              <a:rPr lang="el-GR" dirty="0"/>
              <a:t> με </a:t>
            </a:r>
            <a:r>
              <a:rPr lang="en-GB" dirty="0"/>
              <a:t>if statement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7DAA7AE-17C9-47E2-A2F9-30EE8196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289668C8-545B-4E5A-9813-F2EA6707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E8196B-8E37-4C23-A23D-36332B9B0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357" y="2149762"/>
            <a:ext cx="7629285" cy="340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6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B815-1772-40E0-8483-44E8A2D6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for </a:t>
            </a:r>
            <a:r>
              <a:rPr lang="el-GR" dirty="0" err="1"/>
              <a:t>loop</a:t>
            </a:r>
            <a:r>
              <a:rPr lang="el-GR" dirty="0"/>
              <a:t> με συμβολοσειρά</a:t>
            </a:r>
            <a:endParaRPr lang="en-GB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7DAA7AE-17C9-47E2-A2F9-30EE8196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289668C8-545B-4E5A-9813-F2EA6707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D54EC-775F-42E6-8EB0-4A3A1A54F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301" y="1978168"/>
            <a:ext cx="3609398" cy="421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03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B815-1772-40E0-8483-44E8A2D6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for </a:t>
            </a:r>
            <a:r>
              <a:rPr lang="el-GR" dirty="0" err="1"/>
              <a:t>loop</a:t>
            </a:r>
            <a:r>
              <a:rPr lang="el-GR" dirty="0"/>
              <a:t> με </a:t>
            </a:r>
            <a:r>
              <a:rPr lang="en-GB" dirty="0"/>
              <a:t>tuple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7DAA7AE-17C9-47E2-A2F9-30EE8196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289668C8-545B-4E5A-9813-F2EA6707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2815CB-C94A-47B3-83B2-68E3BF44E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2068689"/>
            <a:ext cx="2174055" cy="25552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EFBCE2-D7F7-42BC-9457-FD09D71B2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3667" y="2228572"/>
            <a:ext cx="3050301" cy="19953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137A3C-B460-4499-9A32-5047D5049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1708" y="2068689"/>
            <a:ext cx="3050302" cy="24402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E3574D-584F-4777-A64A-00A778177D2A}"/>
              </a:ext>
            </a:extLst>
          </p:cNvPr>
          <p:cNvSpPr txBox="1"/>
          <p:nvPr/>
        </p:nvSpPr>
        <p:spPr>
          <a:xfrm>
            <a:off x="746143" y="6075638"/>
            <a:ext cx="10429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u="sng" dirty="0">
                <a:solidFill>
                  <a:schemeClr val="bg2">
                    <a:lumMod val="50000"/>
                  </a:schemeClr>
                </a:solidFill>
              </a:rPr>
              <a:t>Σημείωση:</a:t>
            </a:r>
          </a:p>
          <a:p>
            <a:r>
              <a:rPr lang="el-GR" sz="1400" b="1" i="0" dirty="0" err="1">
                <a:solidFill>
                  <a:schemeClr val="bg2">
                    <a:lumMod val="50000"/>
                  </a:schemeClr>
                </a:solidFill>
                <a:effectLst/>
              </a:rPr>
              <a:t>tuple</a:t>
            </a:r>
            <a:r>
              <a:rPr lang="el-GR" sz="1400" b="1" i="0" dirty="0">
                <a:solidFill>
                  <a:schemeClr val="bg2">
                    <a:lumMod val="50000"/>
                  </a:schemeClr>
                </a:solidFill>
                <a:effectLst/>
              </a:rPr>
              <a:t> </a:t>
            </a:r>
            <a:r>
              <a:rPr lang="el-GR" sz="1400" b="1" i="0" dirty="0" err="1">
                <a:solidFill>
                  <a:schemeClr val="bg2">
                    <a:lumMod val="50000"/>
                  </a:schemeClr>
                </a:solidFill>
                <a:effectLst/>
              </a:rPr>
              <a:t>unpacking</a:t>
            </a:r>
            <a:r>
              <a:rPr lang="el-GR" sz="1400" b="1" i="0" dirty="0">
                <a:solidFill>
                  <a:schemeClr val="bg2">
                    <a:lumMod val="50000"/>
                  </a:schemeClr>
                </a:solidFill>
                <a:effectLst/>
              </a:rPr>
              <a:t> </a:t>
            </a:r>
            <a:r>
              <a:rPr lang="el-GR" sz="14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είναι η ιδιότητα να παίρνουμε ξεχωριστά </a:t>
            </a:r>
            <a:r>
              <a:rPr lang="el-GR" sz="1400" b="0" i="0" dirty="0" err="1">
                <a:solidFill>
                  <a:schemeClr val="bg2">
                    <a:lumMod val="50000"/>
                  </a:schemeClr>
                </a:solidFill>
                <a:effectLst/>
              </a:rPr>
              <a:t>tuples</a:t>
            </a:r>
            <a:r>
              <a:rPr lang="el-GR" sz="14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 μέσα από 1 άλλο </a:t>
            </a:r>
            <a:r>
              <a:rPr lang="el-GR" sz="1400" b="0" i="0" dirty="0" err="1">
                <a:solidFill>
                  <a:schemeClr val="bg2">
                    <a:lumMod val="50000"/>
                  </a:schemeClr>
                </a:solidFill>
                <a:effectLst/>
              </a:rPr>
              <a:t>αντικέιμενο</a:t>
            </a:r>
            <a:r>
              <a:rPr lang="el-GR" sz="14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, λίστες, λεξικά ή άλλα </a:t>
            </a:r>
            <a:r>
              <a:rPr lang="el-GR" sz="1400" b="0" i="0" dirty="0" err="1">
                <a:solidFill>
                  <a:schemeClr val="bg2">
                    <a:lumMod val="50000"/>
                  </a:schemeClr>
                </a:solidFill>
                <a:effectLst/>
              </a:rPr>
              <a:t>tuples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40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B815-1772-40E0-8483-44E8A2D6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for </a:t>
            </a:r>
            <a:r>
              <a:rPr lang="el-GR" dirty="0" err="1"/>
              <a:t>loop</a:t>
            </a:r>
            <a:r>
              <a:rPr lang="el-GR" dirty="0"/>
              <a:t> με </a:t>
            </a:r>
            <a:r>
              <a:rPr lang="en-GB" dirty="0"/>
              <a:t>Dictionary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7DAA7AE-17C9-47E2-A2F9-30EE8196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289668C8-545B-4E5A-9813-F2EA6707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587B40-6990-4EF5-A596-A717E3C29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2233757"/>
            <a:ext cx="3585729" cy="23904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451D8C-EF36-4E38-BEE7-15804AE9D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246" y="2233757"/>
            <a:ext cx="301302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B815-1772-40E0-8483-44E8A2D6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While Loops</a:t>
            </a:r>
            <a:endParaRPr lang="en-GB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7DAA7AE-17C9-47E2-A2F9-30EE8196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8A32C5-79A9-4B81-AC00-1A53733A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Η εντολή </a:t>
            </a:r>
            <a:r>
              <a:rPr lang="el-GR" dirty="0" err="1"/>
              <a:t>while</a:t>
            </a:r>
            <a:r>
              <a:rPr lang="el-GR" dirty="0"/>
              <a:t> στην </a:t>
            </a:r>
            <a:r>
              <a:rPr lang="el-GR" dirty="0" err="1"/>
              <a:t>Python</a:t>
            </a:r>
            <a:r>
              <a:rPr lang="el-GR" dirty="0"/>
              <a:t> είναι ένας από τους πιο γενικούς τρόπους εκτέλεσης επανάληψης.</a:t>
            </a:r>
          </a:p>
          <a:p>
            <a:pPr marL="0" indent="0">
              <a:buNone/>
            </a:pPr>
            <a:r>
              <a:rPr lang="el-GR" dirty="0"/>
              <a:t>Μια εντολή </a:t>
            </a:r>
            <a:r>
              <a:rPr lang="el-GR" dirty="0" err="1"/>
              <a:t>while</a:t>
            </a:r>
            <a:r>
              <a:rPr lang="el-GR" dirty="0"/>
              <a:t> θα εκτελεί επανειλημμένα μια μεμονωμένη πρόταση ή μια ομάδα εντολών, εφόσον η συνθήκη είναι αληθής - </a:t>
            </a:r>
            <a:r>
              <a:rPr lang="el-GR" dirty="0" err="1"/>
              <a:t>True</a:t>
            </a:r>
            <a:r>
              <a:rPr lang="el-GR" dirty="0"/>
              <a:t>.</a:t>
            </a:r>
          </a:p>
          <a:p>
            <a:pPr marL="0" indent="0">
              <a:buNone/>
            </a:pPr>
            <a:endParaRPr lang="el-GR" dirty="0"/>
          </a:p>
          <a:p>
            <a:pPr marL="0" indent="0" algn="ctr">
              <a:buNone/>
            </a:pPr>
            <a:r>
              <a:rPr lang="el-GR" sz="2400" b="1" dirty="0"/>
              <a:t>Γιατί ονομάζεται ‘</a:t>
            </a:r>
            <a:r>
              <a:rPr lang="el-GR" sz="2400" b="1" i="1" dirty="0"/>
              <a:t>Βρόχος</a:t>
            </a:r>
            <a:r>
              <a:rPr lang="el-GR" sz="2400" b="1" dirty="0"/>
              <a:t>’ ;</a:t>
            </a:r>
          </a:p>
          <a:p>
            <a:pPr marL="0" indent="0" algn="ctr">
              <a:buNone/>
            </a:pPr>
            <a:endParaRPr lang="en-GB" sz="2400" b="1" dirty="0"/>
          </a:p>
          <a:p>
            <a:pPr marL="0" indent="0">
              <a:buNone/>
            </a:pPr>
            <a:r>
              <a:rPr lang="el-GR" dirty="0"/>
              <a:t>Ο λόγος που ονομάζεται 'βρόχος', είναι επειδή οι εντολές κώδικα επαναλαμβάνονται ξανά και ξανά μέχρι να μην </a:t>
            </a:r>
            <a:r>
              <a:rPr lang="el-GR" dirty="0" err="1"/>
              <a:t>πληροείται</a:t>
            </a:r>
            <a:r>
              <a:rPr lang="el-GR" dirty="0"/>
              <a:t> πλέον η συνθήκη που δίνεται!</a:t>
            </a:r>
            <a:endParaRPr lang="en-GB" dirty="0"/>
          </a:p>
        </p:txBody>
      </p:sp>
      <p:pic>
        <p:nvPicPr>
          <p:cNvPr id="2052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289668C8-545B-4E5A-9813-F2EA6707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849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B815-1772-40E0-8483-44E8A2D6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Δομή του </a:t>
            </a:r>
            <a:r>
              <a:rPr lang="en-GB" dirty="0"/>
              <a:t>While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7DAA7AE-17C9-47E2-A2F9-30EE8196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8A32C5-79A9-4B81-AC00-1A53733A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Η γενική και η πιο απλή δομή του </a:t>
            </a:r>
            <a:r>
              <a:rPr lang="el-GR" dirty="0" err="1"/>
              <a:t>while</a:t>
            </a:r>
            <a:r>
              <a:rPr lang="el-GR" dirty="0"/>
              <a:t> είναι:</a:t>
            </a:r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r>
              <a:rPr lang="el-GR" dirty="0"/>
              <a:t>Όμως μπορεί να γίνει και προσθήκη του </a:t>
            </a:r>
            <a:r>
              <a:rPr lang="el-GR" dirty="0" err="1"/>
              <a:t>else</a:t>
            </a:r>
            <a:endParaRPr lang="en-GB" dirty="0"/>
          </a:p>
        </p:txBody>
      </p:sp>
      <p:pic>
        <p:nvPicPr>
          <p:cNvPr id="2052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289668C8-545B-4E5A-9813-F2EA6707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86353-4CDF-4528-9DFD-B33B60A50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818" y="2539206"/>
            <a:ext cx="4234760" cy="889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6B9F1E-66E8-47EA-AA93-83CF1F5F4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660" y="4451928"/>
            <a:ext cx="3793918" cy="1327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3621D9-3223-49BA-986E-57890C2CA609}"/>
              </a:ext>
            </a:extLst>
          </p:cNvPr>
          <p:cNvSpPr txBox="1"/>
          <p:nvPr/>
        </p:nvSpPr>
        <p:spPr>
          <a:xfrm>
            <a:off x="2574580" y="5980082"/>
            <a:ext cx="6105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l-GR" sz="2000" b="1" dirty="0">
                <a:solidFill>
                  <a:schemeClr val="bg2">
                    <a:lumMod val="50000"/>
                  </a:schemeClr>
                </a:solidFill>
              </a:rPr>
              <a:t>Ας δούμε μερικά παραδείγματα!</a:t>
            </a:r>
          </a:p>
        </p:txBody>
      </p:sp>
    </p:spTree>
    <p:extLst>
      <p:ext uri="{BB962C8B-B14F-4D97-AF65-F5344CB8AC3E}">
        <p14:creationId xmlns:p14="http://schemas.microsoft.com/office/powerpoint/2010/main" val="3279474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A7DAA7AE-17C9-47E2-A2F9-30EE8196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289668C8-545B-4E5A-9813-F2EA6707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5A9C52-7160-485E-A08E-E7E47FA3E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118" y="806597"/>
            <a:ext cx="8231764" cy="1940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C961CA-E5E8-4544-B779-83243CFCE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2635" y="2949768"/>
            <a:ext cx="3186730" cy="32650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F9709F-A5DE-4F2E-812B-035C8A7E6B9D}"/>
              </a:ext>
            </a:extLst>
          </p:cNvPr>
          <p:cNvSpPr txBox="1"/>
          <p:nvPr/>
        </p:nvSpPr>
        <p:spPr>
          <a:xfrm>
            <a:off x="727308" y="2949768"/>
            <a:ext cx="6105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000" b="1" dirty="0">
                <a:solidFill>
                  <a:schemeClr val="bg2">
                    <a:lumMod val="50000"/>
                  </a:schemeClr>
                </a:solidFill>
              </a:rPr>
              <a:t>Output:</a:t>
            </a:r>
            <a:endParaRPr lang="el-GR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55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B815-1772-40E0-8483-44E8A2D6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524602"/>
            <a:ext cx="9692640" cy="1397124"/>
          </a:xfrm>
        </p:spPr>
        <p:txBody>
          <a:bodyPr/>
          <a:lstStyle/>
          <a:p>
            <a:r>
              <a:rPr lang="el-GR" dirty="0"/>
              <a:t>Τι θα γίνει όμως αν υπάρχει διαφορετική τιμή για το </a:t>
            </a:r>
            <a:r>
              <a:rPr lang="en-GB" dirty="0"/>
              <a:t>x</a:t>
            </a:r>
            <a:r>
              <a:rPr lang="el-GR" dirty="0"/>
              <a:t>;</a:t>
            </a:r>
            <a:endParaRPr lang="en-GB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7DAA7AE-17C9-47E2-A2F9-30EE8196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8A32C5-79A9-4B81-AC00-1A53733A0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308" y="4936274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Επειδή το x είναι 11 η συνθήκη του </a:t>
            </a:r>
            <a:r>
              <a:rPr lang="el-GR" dirty="0" err="1"/>
              <a:t>while</a:t>
            </a:r>
            <a:r>
              <a:rPr lang="el-GR" dirty="0"/>
              <a:t> είναι αυτομάτως αληθής, επομένως ο κώδικας οδηγείται το </a:t>
            </a:r>
            <a:r>
              <a:rPr lang="el-GR" dirty="0" err="1"/>
              <a:t>else</a:t>
            </a:r>
            <a:r>
              <a:rPr lang="el-GR" dirty="0"/>
              <a:t> και υλοποιεί τον κώδικα χωρίς να λάβει </a:t>
            </a:r>
            <a:r>
              <a:rPr lang="el-GR" dirty="0" err="1"/>
              <a:t>υπόψην</a:t>
            </a:r>
            <a:r>
              <a:rPr lang="el-GR" dirty="0"/>
              <a:t> του το πρώτο κομμάτι της επανάληψης</a:t>
            </a:r>
            <a:endParaRPr lang="en-GB" dirty="0"/>
          </a:p>
        </p:txBody>
      </p:sp>
      <p:pic>
        <p:nvPicPr>
          <p:cNvPr id="2052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289668C8-545B-4E5A-9813-F2EA6707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DE4C7B-B6A3-4F00-886D-68E110438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886" y="2290871"/>
            <a:ext cx="5499994" cy="227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40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B815-1772-40E0-8483-44E8A2D6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break</a:t>
            </a:r>
            <a:r>
              <a:rPr lang="el-GR" dirty="0"/>
              <a:t>, </a:t>
            </a:r>
            <a:r>
              <a:rPr lang="el-GR" dirty="0" err="1"/>
              <a:t>continue</a:t>
            </a:r>
            <a:r>
              <a:rPr lang="el-GR" dirty="0"/>
              <a:t>, </a:t>
            </a:r>
            <a:r>
              <a:rPr lang="el-GR" dirty="0" err="1"/>
              <a:t>pass</a:t>
            </a:r>
            <a:r>
              <a:rPr lang="el-GR" dirty="0"/>
              <a:t> Μερικές χρήσιμες </a:t>
            </a:r>
            <a:r>
              <a:rPr lang="el-GR" dirty="0" err="1"/>
              <a:t>εντολες</a:t>
            </a:r>
            <a:endParaRPr lang="en-GB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7DAA7AE-17C9-47E2-A2F9-30EE8196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8A32C5-79A9-4B81-AC00-1A53733A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Στις επαναλήψεις, είναι πολύ σημαντικό να γνωρίζουμε ή και να χρησιμοποιούμε τις παραπάνω εντολές!</a:t>
            </a:r>
          </a:p>
          <a:p>
            <a:pPr marL="0" indent="0">
              <a:buNone/>
            </a:pPr>
            <a:r>
              <a:rPr lang="el-GR" dirty="0"/>
              <a:t>Η κάθε μία έχει την δική της ιδιότητα όπου την κάνει ιδιαίτερα χρήσιμη. Πιο συγκεκριμένα :</a:t>
            </a:r>
          </a:p>
          <a:p>
            <a:r>
              <a:rPr lang="el-GR" b="1" dirty="0" err="1"/>
              <a:t>break</a:t>
            </a:r>
            <a:r>
              <a:rPr lang="el-GR" dirty="0"/>
              <a:t>: Σπάει εκτός του βρόχου και σταματά την επανάληψη.</a:t>
            </a:r>
          </a:p>
          <a:p>
            <a:r>
              <a:rPr lang="el-GR" b="1" dirty="0" err="1"/>
              <a:t>continue</a:t>
            </a:r>
            <a:r>
              <a:rPr lang="el-GR" dirty="0"/>
              <a:t>: Πάει στην αρχή της πιο κοντινής επανάληψης.</a:t>
            </a:r>
          </a:p>
          <a:p>
            <a:r>
              <a:rPr lang="el-GR" b="1" dirty="0" err="1"/>
              <a:t>pass</a:t>
            </a:r>
            <a:r>
              <a:rPr lang="el-GR" dirty="0"/>
              <a:t>: Δεν κάνει απολύτως τίποτα, απλά δίνει την δυνατότητα προσπέλασης του κώδικα.</a:t>
            </a:r>
            <a:endParaRPr lang="en-GB" dirty="0"/>
          </a:p>
        </p:txBody>
      </p:sp>
      <p:pic>
        <p:nvPicPr>
          <p:cNvPr id="2052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289668C8-545B-4E5A-9813-F2EA6707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681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B815-1772-40E0-8483-44E8A2D6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Δομή τους</a:t>
            </a:r>
            <a:endParaRPr lang="en-GB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7DAA7AE-17C9-47E2-A2F9-30EE8196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289668C8-545B-4E5A-9813-F2EA6707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550C04-C0AE-403C-ACD5-BF3FBBF6D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927" y="2127442"/>
            <a:ext cx="3288145" cy="26031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2EDBD7-C3CC-4156-8CC1-C00C54EB4C20}"/>
              </a:ext>
            </a:extLst>
          </p:cNvPr>
          <p:cNvSpPr txBox="1"/>
          <p:nvPr/>
        </p:nvSpPr>
        <p:spPr>
          <a:xfrm>
            <a:off x="3043381" y="5518510"/>
            <a:ext cx="6105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l-GR" sz="2000" b="1" dirty="0">
                <a:solidFill>
                  <a:schemeClr val="bg2">
                    <a:lumMod val="50000"/>
                  </a:schemeClr>
                </a:solidFill>
              </a:rPr>
              <a:t>Ας δούμε μερικά παραδείγματα!</a:t>
            </a:r>
          </a:p>
        </p:txBody>
      </p:sp>
    </p:spTree>
    <p:extLst>
      <p:ext uri="{BB962C8B-B14F-4D97-AF65-F5344CB8AC3E}">
        <p14:creationId xmlns:p14="http://schemas.microsoft.com/office/powerpoint/2010/main" val="157256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B815-1772-40E0-8483-44E8A2D6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Περιεχόμενα Μαθήματος</a:t>
            </a:r>
            <a:endParaRPr lang="en-GB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7DAA7AE-17C9-47E2-A2F9-30EE8196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8A32C5-79A9-4B81-AC00-1A53733A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Σε αυτό το μάθημα θα δούμε εντολές που σχετίζονται με: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If Statements</a:t>
            </a: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For Loops</a:t>
            </a: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While Loops</a:t>
            </a:r>
            <a:endParaRPr lang="el-GR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2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289668C8-545B-4E5A-9813-F2EA6707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257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B815-1772-40E0-8483-44E8A2D6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15" y="-106922"/>
            <a:ext cx="9692640" cy="1397124"/>
          </a:xfrm>
        </p:spPr>
        <p:txBody>
          <a:bodyPr/>
          <a:lstStyle/>
          <a:p>
            <a:r>
              <a:rPr lang="en-GB" dirty="0"/>
              <a:t>continue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7DAA7AE-17C9-47E2-A2F9-30EE8196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289668C8-545B-4E5A-9813-F2EA6707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8721FC-9CAF-48D1-ABE4-11DE775EE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071" y="1374623"/>
            <a:ext cx="9987866" cy="20270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3CC75A-EFC2-4A5B-9231-8BE145E5EC08}"/>
              </a:ext>
            </a:extLst>
          </p:cNvPr>
          <p:cNvSpPr txBox="1"/>
          <p:nvPr/>
        </p:nvSpPr>
        <p:spPr>
          <a:xfrm>
            <a:off x="-1787612" y="3429000"/>
            <a:ext cx="6105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000" b="1" dirty="0">
                <a:solidFill>
                  <a:schemeClr val="bg2">
                    <a:lumMod val="50000"/>
                  </a:schemeClr>
                </a:solidFill>
              </a:rPr>
              <a:t>Output:</a:t>
            </a:r>
            <a:endParaRPr lang="el-GR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2EFEF1-72D6-45E4-B76D-2392C26A81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563"/>
          <a:stretch/>
        </p:blipFill>
        <p:spPr>
          <a:xfrm>
            <a:off x="1168754" y="4041537"/>
            <a:ext cx="3514084" cy="24239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BDA23C-6E68-475D-B773-7A5DA5FD0C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107"/>
          <a:stretch/>
        </p:blipFill>
        <p:spPr>
          <a:xfrm>
            <a:off x="7006359" y="4041537"/>
            <a:ext cx="3314700" cy="2423918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C7018C3-C017-49E4-9581-79D348B8F9E6}"/>
              </a:ext>
            </a:extLst>
          </p:cNvPr>
          <p:cNvCxnSpPr>
            <a:cxnSpLocks/>
          </p:cNvCxnSpPr>
          <p:nvPr/>
        </p:nvCxnSpPr>
        <p:spPr>
          <a:xfrm flipV="1">
            <a:off x="3382730" y="3829110"/>
            <a:ext cx="4228034" cy="2765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307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B815-1772-40E0-8483-44E8A2D6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7DAA7AE-17C9-47E2-A2F9-30EE8196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289668C8-545B-4E5A-9813-F2EA6707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E3211E-2E59-47E6-9C05-5B53851E9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203" y="1815667"/>
            <a:ext cx="7045748" cy="389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47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B815-1772-40E0-8483-44E8A2D6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7DAA7AE-17C9-47E2-A2F9-30EE8196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8A32C5-79A9-4B81-AC00-1A53733A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l-GR" dirty="0"/>
              <a:t>Δίχως </a:t>
            </a:r>
            <a:r>
              <a:rPr lang="en-GB" dirty="0"/>
              <a:t>Output, </a:t>
            </a:r>
            <a:r>
              <a:rPr lang="el-GR" dirty="0"/>
              <a:t>απλά γίνεται προσπέλαση από τον κώδικα</a:t>
            </a:r>
            <a:endParaRPr lang="en-GB" dirty="0"/>
          </a:p>
        </p:txBody>
      </p:sp>
      <p:pic>
        <p:nvPicPr>
          <p:cNvPr id="2052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289668C8-545B-4E5A-9813-F2EA6707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625215-6989-4925-8356-53A61C84C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969" y="2068294"/>
            <a:ext cx="2016846" cy="16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8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B815-1772-40E0-8483-44E8A2D6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Statements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7DAA7AE-17C9-47E2-A2F9-30EE8196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8A32C5-79A9-4B81-AC00-1A53733A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l-GR" dirty="0"/>
              <a:t>Συχνά θέλουμε να εκτελείται συγκεκριμένος κώδικας μόνο όταν </a:t>
            </a:r>
            <a:r>
              <a:rPr lang="el-GR" dirty="0" err="1"/>
              <a:t>πληρούται</a:t>
            </a:r>
            <a:r>
              <a:rPr lang="el-GR" dirty="0"/>
              <a:t> μια συγκεκριμένη συνθήκη...</a:t>
            </a:r>
          </a:p>
          <a:p>
            <a:pPr marL="0" indent="0" algn="ctr">
              <a:buNone/>
            </a:pPr>
            <a:r>
              <a:rPr lang="el-GR" sz="2300" b="1" dirty="0"/>
              <a:t>Και πως το επιτυγχάνουμε αυτό;</a:t>
            </a:r>
          </a:p>
          <a:p>
            <a:pPr marL="0" indent="0">
              <a:buNone/>
            </a:pPr>
            <a:r>
              <a:rPr lang="el-GR" dirty="0"/>
              <a:t>Με τις δηλώσεις </a:t>
            </a:r>
            <a:r>
              <a:rPr lang="en-GB" dirty="0"/>
              <a:t>If! </a:t>
            </a:r>
            <a:br>
              <a:rPr lang="en-GB" dirty="0"/>
            </a:br>
            <a:r>
              <a:rPr lang="el-GR" dirty="0"/>
              <a:t>Οι δηλώσεις </a:t>
            </a:r>
            <a:r>
              <a:rPr lang="el-GR" dirty="0" err="1"/>
              <a:t>if</a:t>
            </a:r>
            <a:r>
              <a:rPr lang="el-GR" dirty="0"/>
              <a:t> μας επιτρέπουν να πούμε στον υπολογιστή να εκτελεί εναλλακτικές ενέργειες με βάση ένα συγκεκριμένο σύνολο </a:t>
            </a:r>
            <a:r>
              <a:rPr lang="el-GR" dirty="0" err="1"/>
              <a:t>αποτελεσμάτων.Με</a:t>
            </a:r>
            <a:r>
              <a:rPr lang="el-GR" dirty="0"/>
              <a:t> αυτή την τακτική μπορούμε να πραγματοποιήσουμε έλεγχο στην ροή του κώδικά μας!</a:t>
            </a:r>
          </a:p>
          <a:p>
            <a:pPr marL="0" indent="0">
              <a:buNone/>
            </a:pPr>
            <a:r>
              <a:rPr lang="el-GR" dirty="0"/>
              <a:t>Για να πετύχουμε αυτή την τεχνική χρησιμοποιούμε τις παρακάτω εντολές:</a:t>
            </a:r>
          </a:p>
          <a:p>
            <a:pPr marL="457200" indent="-457200">
              <a:buFont typeface="+mj-lt"/>
              <a:buAutoNum type="arabicPeriod"/>
            </a:pPr>
            <a:r>
              <a:rPr lang="el-GR" b="1" dirty="0" err="1"/>
              <a:t>if</a:t>
            </a:r>
            <a:r>
              <a:rPr lang="el-GR" dirty="0"/>
              <a:t>, </a:t>
            </a:r>
            <a:r>
              <a:rPr lang="el-GR" dirty="0" err="1"/>
              <a:t>αρχικοποιεί</a:t>
            </a:r>
            <a:r>
              <a:rPr lang="el-GR" dirty="0"/>
              <a:t> την συνθήκη</a:t>
            </a:r>
          </a:p>
          <a:p>
            <a:pPr marL="457200" indent="-457200">
              <a:buFont typeface="+mj-lt"/>
              <a:buAutoNum type="arabicPeriod"/>
            </a:pPr>
            <a:r>
              <a:rPr lang="el-GR" b="1" dirty="0" err="1"/>
              <a:t>elif</a:t>
            </a:r>
            <a:r>
              <a:rPr lang="el-GR" b="1" dirty="0"/>
              <a:t>,</a:t>
            </a:r>
            <a:r>
              <a:rPr lang="el-GR" dirty="0"/>
              <a:t> προσθέτει μία επιπλέον συνθήκη στο </a:t>
            </a:r>
            <a:r>
              <a:rPr lang="el-GR" dirty="0" err="1"/>
              <a:t>if</a:t>
            </a:r>
            <a:endParaRPr lang="el-GR" dirty="0"/>
          </a:p>
          <a:p>
            <a:pPr marL="457200" indent="-457200">
              <a:buFont typeface="+mj-lt"/>
              <a:buAutoNum type="arabicPeriod"/>
            </a:pPr>
            <a:r>
              <a:rPr lang="el-GR" b="1" dirty="0" err="1"/>
              <a:t>else</a:t>
            </a:r>
            <a:r>
              <a:rPr lang="el-GR" dirty="0"/>
              <a:t>, προσθέτει όλες τις υπόλοιπες εκδοχές</a:t>
            </a:r>
            <a:endParaRPr lang="en-GB" dirty="0"/>
          </a:p>
        </p:txBody>
      </p:sp>
      <p:pic>
        <p:nvPicPr>
          <p:cNvPr id="2052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289668C8-545B-4E5A-9813-F2EA6707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11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B815-1772-40E0-8483-44E8A2D6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Δομή των </a:t>
            </a:r>
            <a:r>
              <a:rPr lang="en-GB" dirty="0"/>
              <a:t>If</a:t>
            </a:r>
            <a:r>
              <a:rPr lang="el-GR" dirty="0"/>
              <a:t> </a:t>
            </a:r>
            <a:r>
              <a:rPr lang="en-GB" dirty="0"/>
              <a:t>Statements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7DAA7AE-17C9-47E2-A2F9-30EE8196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8A32C5-79A9-4B81-AC00-1A53733A0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836" y="1893454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Υπάρχουν 3 δομές</a:t>
            </a:r>
          </a:p>
          <a:p>
            <a:pPr marL="457200" indent="-457200">
              <a:buFont typeface="+mj-lt"/>
              <a:buAutoNum type="arabicPeriod"/>
            </a:pPr>
            <a:r>
              <a:rPr lang="el-GR" b="1" dirty="0"/>
              <a:t>Απλό </a:t>
            </a:r>
            <a:r>
              <a:rPr lang="en-GB" b="1" dirty="0"/>
              <a:t>if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If/else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If/</a:t>
            </a:r>
            <a:r>
              <a:rPr lang="en-GB" b="1" dirty="0" err="1"/>
              <a:t>elif</a:t>
            </a:r>
            <a:r>
              <a:rPr lang="en-GB" b="1" dirty="0"/>
              <a:t>/else</a:t>
            </a:r>
          </a:p>
        </p:txBody>
      </p:sp>
      <p:pic>
        <p:nvPicPr>
          <p:cNvPr id="2052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289668C8-545B-4E5A-9813-F2EA6707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C8989E-A64D-4599-B0E8-9DCF3E344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480" y="2838017"/>
            <a:ext cx="2829174" cy="590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2FA5E4-7D75-4957-A13C-7B8F8D184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5114" y="3752307"/>
            <a:ext cx="2376849" cy="9773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D5C21E-C069-46B1-976A-F60FFBB582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5207" y="4170926"/>
            <a:ext cx="2894866" cy="203186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63AF50-B62B-4990-923D-E388CB5F5DAE}"/>
              </a:ext>
            </a:extLst>
          </p:cNvPr>
          <p:cNvCxnSpPr/>
          <p:nvPr/>
        </p:nvCxnSpPr>
        <p:spPr>
          <a:xfrm>
            <a:off x="2844800" y="5449455"/>
            <a:ext cx="4276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95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B815-1772-40E0-8483-44E8A2D6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</a:t>
            </a:r>
            <a:r>
              <a:rPr lang="en-GB" dirty="0"/>
              <a:t>If/</a:t>
            </a:r>
            <a:r>
              <a:rPr lang="en-GB" dirty="0" err="1"/>
              <a:t>elif</a:t>
            </a:r>
            <a:r>
              <a:rPr lang="en-GB" dirty="0"/>
              <a:t>/else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7DAA7AE-17C9-47E2-A2F9-30EE8196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289668C8-545B-4E5A-9813-F2EA6707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690AC9-2A7E-492A-A5D0-618543F9B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910" y="2318328"/>
            <a:ext cx="7899534" cy="245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3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B815-1772-40E0-8483-44E8A2D6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Επαναλήψεις</a:t>
            </a:r>
            <a:endParaRPr lang="en-GB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7DAA7AE-17C9-47E2-A2F9-30EE8196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8A32C5-79A9-4B81-AC00-1A53733A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Πολλά αντικείμενα στην </a:t>
            </a:r>
            <a:r>
              <a:rPr lang="el-GR" dirty="0" err="1"/>
              <a:t>Python</a:t>
            </a:r>
            <a:r>
              <a:rPr lang="el-GR" dirty="0"/>
              <a:t> είναι "</a:t>
            </a:r>
            <a:r>
              <a:rPr lang="el-GR" dirty="0" err="1"/>
              <a:t>iterable</a:t>
            </a:r>
            <a:r>
              <a:rPr lang="el-GR" dirty="0"/>
              <a:t>", δηλαδή έχουν την ικανότητα της επανάληψης.</a:t>
            </a:r>
          </a:p>
          <a:p>
            <a:pPr marL="0" indent="0" algn="ctr">
              <a:buNone/>
            </a:pPr>
            <a:r>
              <a:rPr lang="el-GR" i="1" dirty="0"/>
              <a:t>Για παράδειγμα τα αντικείμενα σε μία λίστα ή οι χαρακτήρες μίας </a:t>
            </a:r>
            <a:r>
              <a:rPr lang="el-GR" i="1" dirty="0" err="1"/>
              <a:t>συμβολοσείρας</a:t>
            </a:r>
            <a:r>
              <a:rPr lang="el-GR" i="1" dirty="0"/>
              <a:t>!</a:t>
            </a:r>
          </a:p>
          <a:p>
            <a:pPr marL="0" indent="0" algn="ctr">
              <a:buNone/>
            </a:pPr>
            <a:endParaRPr lang="el-GR" i="1" dirty="0"/>
          </a:p>
          <a:p>
            <a:pPr marL="0" indent="0" algn="ctr">
              <a:buNone/>
            </a:pPr>
            <a:r>
              <a:rPr lang="el-GR" sz="2400" b="1" dirty="0"/>
              <a:t>Και τι σημαίνει αυτό;</a:t>
            </a:r>
          </a:p>
          <a:p>
            <a:pPr marL="0" indent="0" algn="ctr">
              <a:buNone/>
            </a:pPr>
            <a:endParaRPr lang="en-GB" b="1" dirty="0"/>
          </a:p>
          <a:p>
            <a:pPr marL="0" indent="0">
              <a:buNone/>
            </a:pPr>
            <a:r>
              <a:rPr lang="el-GR" dirty="0"/>
              <a:t>Σημαίνει ότι μπορούμε να αξιοποιήσουμε αυτή την δυνατότητα με τους βρόχους </a:t>
            </a:r>
            <a:r>
              <a:rPr lang="el-GR" b="1" dirty="0"/>
              <a:t>for</a:t>
            </a:r>
            <a:r>
              <a:rPr lang="el-GR" dirty="0"/>
              <a:t> και </a:t>
            </a:r>
            <a:r>
              <a:rPr lang="el-GR" b="1" dirty="0" err="1"/>
              <a:t>while</a:t>
            </a:r>
            <a:r>
              <a:rPr lang="el-GR" dirty="0"/>
              <a:t>  .</a:t>
            </a:r>
            <a:endParaRPr lang="en-GB" dirty="0"/>
          </a:p>
        </p:txBody>
      </p:sp>
      <p:pic>
        <p:nvPicPr>
          <p:cNvPr id="2052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289668C8-545B-4E5A-9813-F2EA6707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25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B815-1772-40E0-8483-44E8A2D6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7DAA7AE-17C9-47E2-A2F9-30EE8196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8A32C5-79A9-4B81-AC00-1A53733A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Ένας βρόχος for λειτουργεί ως </a:t>
            </a:r>
            <a:r>
              <a:rPr lang="el-GR" dirty="0" err="1"/>
              <a:t>επαναλήπτης</a:t>
            </a:r>
            <a:r>
              <a:rPr lang="el-GR" dirty="0"/>
              <a:t>, δηλαδή περνά μέσα από στοιχεία που βρίσκονται σε μια ακολουθία ή οποιοδήποτε άλλο επαναλαμβανόμενο αντικείμενο.</a:t>
            </a:r>
          </a:p>
          <a:p>
            <a:pPr marL="0" indent="0">
              <a:buNone/>
            </a:pPr>
            <a:r>
              <a:rPr lang="el-GR" dirty="0"/>
              <a:t>Τα αντικείμενα τα οποία μπορούμε να χρησιμοποιήσουμε για επανάληψη περιλαμβάνουν:</a:t>
            </a:r>
          </a:p>
          <a:p>
            <a:pPr lvl="1"/>
            <a:r>
              <a:rPr lang="el-GR" dirty="0" err="1"/>
              <a:t>Lists</a:t>
            </a:r>
            <a:r>
              <a:rPr lang="el-GR" dirty="0"/>
              <a:t>,</a:t>
            </a:r>
          </a:p>
          <a:p>
            <a:pPr lvl="1"/>
            <a:r>
              <a:rPr lang="el-GR" dirty="0" err="1"/>
              <a:t>Strings</a:t>
            </a:r>
            <a:r>
              <a:rPr lang="el-GR" dirty="0"/>
              <a:t>,</a:t>
            </a:r>
          </a:p>
          <a:p>
            <a:pPr lvl="1"/>
            <a:r>
              <a:rPr lang="el-GR" dirty="0" err="1"/>
              <a:t>Tuples</a:t>
            </a:r>
            <a:r>
              <a:rPr lang="el-GR" dirty="0"/>
              <a:t> και,</a:t>
            </a:r>
          </a:p>
          <a:p>
            <a:pPr lvl="1"/>
            <a:r>
              <a:rPr lang="el-GR" dirty="0" err="1"/>
              <a:t>Dictionaries</a:t>
            </a:r>
            <a:r>
              <a:rPr lang="el-GR" dirty="0"/>
              <a:t>.</a:t>
            </a:r>
          </a:p>
          <a:p>
            <a:pPr marL="0" indent="0" algn="ctr">
              <a:buNone/>
            </a:pPr>
            <a:endParaRPr lang="el-GR" dirty="0"/>
          </a:p>
        </p:txBody>
      </p:sp>
      <p:pic>
        <p:nvPicPr>
          <p:cNvPr id="2052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289668C8-545B-4E5A-9813-F2EA6707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68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B815-1772-40E0-8483-44E8A2D6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Δομή του </a:t>
            </a:r>
            <a:r>
              <a:rPr lang="en-GB" dirty="0"/>
              <a:t>For loop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7DAA7AE-17C9-47E2-A2F9-30EE8196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289668C8-545B-4E5A-9813-F2EA6707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353BE6-457B-4A5E-BAD7-6DF731DAE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340" y="2428153"/>
            <a:ext cx="4294543" cy="10008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1CBD5D-417F-4DBF-86D3-232967D785C8}"/>
              </a:ext>
            </a:extLst>
          </p:cNvPr>
          <p:cNvSpPr txBox="1"/>
          <p:nvPr/>
        </p:nvSpPr>
        <p:spPr>
          <a:xfrm>
            <a:off x="2627745" y="4715225"/>
            <a:ext cx="6105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l-GR" sz="2000" b="1" dirty="0">
                <a:solidFill>
                  <a:schemeClr val="bg2">
                    <a:lumMod val="50000"/>
                  </a:schemeClr>
                </a:solidFill>
              </a:rPr>
              <a:t>Ας δούμε μερικά παραδείγματα!</a:t>
            </a:r>
          </a:p>
        </p:txBody>
      </p:sp>
    </p:spTree>
    <p:extLst>
      <p:ext uri="{BB962C8B-B14F-4D97-AF65-F5344CB8AC3E}">
        <p14:creationId xmlns:p14="http://schemas.microsoft.com/office/powerpoint/2010/main" val="423735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B815-1772-40E0-8483-44E8A2D6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for </a:t>
            </a:r>
            <a:r>
              <a:rPr lang="el-GR" dirty="0" err="1"/>
              <a:t>loop</a:t>
            </a:r>
            <a:r>
              <a:rPr lang="el-GR" dirty="0"/>
              <a:t> με λίστα</a:t>
            </a:r>
            <a:endParaRPr lang="en-GB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7DAA7AE-17C9-47E2-A2F9-30EE8196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289668C8-545B-4E5A-9813-F2EA6707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970F53-56AA-4E90-A1A3-29EDA4CC7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118" y="1828223"/>
            <a:ext cx="5691764" cy="428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4911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214</TotalTime>
  <Words>563</Words>
  <Application>Microsoft Office PowerPoint</Application>
  <PresentationFormat>Widescreen</PresentationFormat>
  <Paragraphs>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Schoolbook</vt:lpstr>
      <vt:lpstr>Wingdings 2</vt:lpstr>
      <vt:lpstr>View</vt:lpstr>
      <vt:lpstr>Python - #3 </vt:lpstr>
      <vt:lpstr>Περιεχόμενα Μαθήματος</vt:lpstr>
      <vt:lpstr>If Statements</vt:lpstr>
      <vt:lpstr>Δομή των If Statements</vt:lpstr>
      <vt:lpstr>Παράδειγμα If/elif/else</vt:lpstr>
      <vt:lpstr>Επαναλήψεις</vt:lpstr>
      <vt:lpstr>For Loops</vt:lpstr>
      <vt:lpstr>Δομή του For loop</vt:lpstr>
      <vt:lpstr>for loop με λίστα</vt:lpstr>
      <vt:lpstr>for loop με if statement</vt:lpstr>
      <vt:lpstr>for loop με συμβολοσειρά</vt:lpstr>
      <vt:lpstr>for loop με tuple</vt:lpstr>
      <vt:lpstr>for loop με Dictionary</vt:lpstr>
      <vt:lpstr>While Loops</vt:lpstr>
      <vt:lpstr>Δομή του While</vt:lpstr>
      <vt:lpstr>PowerPoint Presentation</vt:lpstr>
      <vt:lpstr>Τι θα γίνει όμως αν υπάρχει διαφορετική τιμή για το x;</vt:lpstr>
      <vt:lpstr>break, continue, pass Μερικές χρήσιμες εντολες</vt:lpstr>
      <vt:lpstr>Η Δομή τους</vt:lpstr>
      <vt:lpstr>continue</vt:lpstr>
      <vt:lpstr>break</vt:lpstr>
      <vt:lpstr>pass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ΚΑΖΟΣ ΑΛΕΞΑΝΔΡΟΣ</dc:creator>
  <cp:lastModifiedBy>ΑΛΕΞΑΝΔΡΟΣ ΚΑΖΟΣ</cp:lastModifiedBy>
  <cp:revision>9</cp:revision>
  <dcterms:created xsi:type="dcterms:W3CDTF">2021-12-05T09:04:56Z</dcterms:created>
  <dcterms:modified xsi:type="dcterms:W3CDTF">2021-12-25T19:27:41Z</dcterms:modified>
</cp:coreProperties>
</file>