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5" r:id="rId1"/>
  </p:sldMasterIdLst>
  <p:sldIdLst>
    <p:sldId id="275" r:id="rId2"/>
    <p:sldId id="258" r:id="rId3"/>
    <p:sldId id="263" r:id="rId4"/>
    <p:sldId id="278" r:id="rId5"/>
    <p:sldId id="277" r:id="rId6"/>
    <p:sldId id="264" r:id="rId7"/>
    <p:sldId id="279" r:id="rId8"/>
    <p:sldId id="283" r:id="rId9"/>
    <p:sldId id="280" r:id="rId10"/>
    <p:sldId id="284" r:id="rId11"/>
    <p:sldId id="285" r:id="rId12"/>
    <p:sldId id="286" r:id="rId13"/>
    <p:sldId id="287" r:id="rId14"/>
    <p:sldId id="288" r:id="rId15"/>
    <p:sldId id="289" r:id="rId16"/>
    <p:sldId id="290" r:id="rId17"/>
    <p:sldId id="259" r:id="rId18"/>
    <p:sldId id="261" r:id="rId19"/>
    <p:sldId id="276"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624D3-6F37-4132-B82E-E83F86BD0CE1}" v="4049" dt="2022-01-02T13:10:49.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ΑΛΕΞΑΝΔΡΟΣ ΚΑΖΟΣ" userId="c0e109af1c25c437" providerId="LiveId" clId="{1A8AC759-A119-462C-B483-7DEC278A66AF}"/>
    <pc:docChg chg="undo custSel addSld delSld modSld">
      <pc:chgData name="ΑΛΕΞΑΝΔΡΟΣ ΚΑΖΟΣ" userId="c0e109af1c25c437" providerId="LiveId" clId="{1A8AC759-A119-462C-B483-7DEC278A66AF}" dt="2022-01-02T13:22:11.208" v="177" actId="404"/>
      <pc:docMkLst>
        <pc:docMk/>
      </pc:docMkLst>
      <pc:sldChg chg="del">
        <pc:chgData name="ΑΛΕΞΑΝΔΡΟΣ ΚΑΖΟΣ" userId="c0e109af1c25c437" providerId="LiveId" clId="{1A8AC759-A119-462C-B483-7DEC278A66AF}" dt="2021-12-25T18:48:03.424" v="169" actId="47"/>
        <pc:sldMkLst>
          <pc:docMk/>
          <pc:sldMk cId="2952543709" sldId="256"/>
        </pc:sldMkLst>
      </pc:sldChg>
      <pc:sldChg chg="del">
        <pc:chgData name="ΑΛΕΞΑΝΔΡΟΣ ΚΑΖΟΣ" userId="c0e109af1c25c437" providerId="LiveId" clId="{1A8AC759-A119-462C-B483-7DEC278A66AF}" dt="2021-12-08T16:27:12.775" v="1" actId="2696"/>
        <pc:sldMkLst>
          <pc:docMk/>
          <pc:sldMk cId="2797328832" sldId="257"/>
        </pc:sldMkLst>
      </pc:sldChg>
      <pc:sldChg chg="modSp add mod">
        <pc:chgData name="ΑΛΕΞΑΝΔΡΟΣ ΚΑΖΟΣ" userId="c0e109af1c25c437" providerId="LiveId" clId="{1A8AC759-A119-462C-B483-7DEC278A66AF}" dt="2021-12-08T16:28:15.954" v="147" actId="207"/>
        <pc:sldMkLst>
          <pc:docMk/>
          <pc:sldMk cId="3497290641" sldId="258"/>
        </pc:sldMkLst>
        <pc:spChg chg="mod">
          <ac:chgData name="ΑΛΕΞΑΝΔΡΟΣ ΚΑΖΟΣ" userId="c0e109af1c25c437" providerId="LiveId" clId="{1A8AC759-A119-462C-B483-7DEC278A66AF}" dt="2021-12-08T16:27:34.073" v="31" actId="20577"/>
          <ac:spMkLst>
            <pc:docMk/>
            <pc:sldMk cId="3497290641" sldId="258"/>
            <ac:spMk id="2" creationId="{C2FFB815-1772-40E0-8483-44E8A2D65E45}"/>
          </ac:spMkLst>
        </pc:spChg>
        <pc:spChg chg="mod">
          <ac:chgData name="ΑΛΕΞΑΝΔΡΟΣ ΚΑΖΟΣ" userId="c0e109af1c25c437" providerId="LiveId" clId="{1A8AC759-A119-462C-B483-7DEC278A66AF}" dt="2021-12-08T16:28:15.954" v="147" actId="207"/>
          <ac:spMkLst>
            <pc:docMk/>
            <pc:sldMk cId="3497290641" sldId="258"/>
            <ac:spMk id="9" creationId="{1F8A32C5-79A9-4B81-AC00-1A53733A0E0B}"/>
          </ac:spMkLst>
        </pc:spChg>
      </pc:sldChg>
      <pc:sldChg chg="modSp add mod">
        <pc:chgData name="ΑΛΕΞΑΝΔΡΟΣ ΚΑΖΟΣ" userId="c0e109af1c25c437" providerId="LiveId" clId="{1A8AC759-A119-462C-B483-7DEC278A66AF}" dt="2021-12-08T16:28:22.530" v="158" actId="20577"/>
        <pc:sldMkLst>
          <pc:docMk/>
          <pc:sldMk cId="1589675436" sldId="259"/>
        </pc:sldMkLst>
        <pc:spChg chg="mod">
          <ac:chgData name="ΑΛΕΞΑΝΔΡΟΣ ΚΑΖΟΣ" userId="c0e109af1c25c437" providerId="LiveId" clId="{1A8AC759-A119-462C-B483-7DEC278A66AF}" dt="2021-12-08T16:28:22.530" v="158" actId="20577"/>
          <ac:spMkLst>
            <pc:docMk/>
            <pc:sldMk cId="1589675436" sldId="259"/>
            <ac:spMk id="2" creationId="{C2FFB815-1772-40E0-8483-44E8A2D65E45}"/>
          </ac:spMkLst>
        </pc:spChg>
      </pc:sldChg>
      <pc:sldChg chg="new del">
        <pc:chgData name="ΑΛΕΞΑΝΔΡΟΣ ΚΑΖΟΣ" userId="c0e109af1c25c437" providerId="LiveId" clId="{1A8AC759-A119-462C-B483-7DEC278A66AF}" dt="2021-12-08T16:27:17.522" v="3" actId="2696"/>
        <pc:sldMkLst>
          <pc:docMk/>
          <pc:sldMk cId="2234164865" sldId="259"/>
        </pc:sldMkLst>
      </pc:sldChg>
      <pc:sldChg chg="modSp add del mod">
        <pc:chgData name="ΑΛΕΞΑΝΔΡΟΣ ΚΑΖΟΣ" userId="c0e109af1c25c437" providerId="LiveId" clId="{1A8AC759-A119-462C-B483-7DEC278A66AF}" dt="2022-01-02T13:21:34.865" v="172" actId="47"/>
        <pc:sldMkLst>
          <pc:docMk/>
          <pc:sldMk cId="1287635214" sldId="260"/>
        </pc:sldMkLst>
        <pc:spChg chg="mod">
          <ac:chgData name="ΑΛΕΞΑΝΔΡΟΣ ΚΑΖΟΣ" userId="c0e109af1c25c437" providerId="LiveId" clId="{1A8AC759-A119-462C-B483-7DEC278A66AF}" dt="2021-12-08T16:28:28.068" v="167" actId="20577"/>
          <ac:spMkLst>
            <pc:docMk/>
            <pc:sldMk cId="1287635214" sldId="260"/>
            <ac:spMk id="2" creationId="{C2FFB815-1772-40E0-8483-44E8A2D65E45}"/>
          </ac:spMkLst>
        </pc:spChg>
      </pc:sldChg>
      <pc:sldChg chg="add">
        <pc:chgData name="ΑΛΕΞΑΝΔΡΟΣ ΚΑΖΟΣ" userId="c0e109af1c25c437" providerId="LiveId" clId="{1A8AC759-A119-462C-B483-7DEC278A66AF}" dt="2021-12-08T16:27:23.781" v="6"/>
        <pc:sldMkLst>
          <pc:docMk/>
          <pc:sldMk cId="642649148" sldId="261"/>
        </pc:sldMkLst>
      </pc:sldChg>
      <pc:sldChg chg="add">
        <pc:chgData name="ΑΛΕΞΑΝΔΡΟΣ ΚΑΖΟΣ" userId="c0e109af1c25c437" providerId="LiveId" clId="{1A8AC759-A119-462C-B483-7DEC278A66AF}" dt="2021-12-08T16:27:24.166" v="7"/>
        <pc:sldMkLst>
          <pc:docMk/>
          <pc:sldMk cId="2335599786" sldId="262"/>
        </pc:sldMkLst>
      </pc:sldChg>
      <pc:sldChg chg="modSp add mod">
        <pc:chgData name="ΑΛΕΞΑΝΔΡΟΣ ΚΑΖΟΣ" userId="c0e109af1c25c437" providerId="LiveId" clId="{1A8AC759-A119-462C-B483-7DEC278A66AF}" dt="2022-01-02T13:22:00.779" v="174" actId="404"/>
        <pc:sldMkLst>
          <pc:docMk/>
          <pc:sldMk cId="1765855392" sldId="263"/>
        </pc:sldMkLst>
        <pc:spChg chg="mod">
          <ac:chgData name="ΑΛΕΞΑΝΔΡΟΣ ΚΑΖΟΣ" userId="c0e109af1c25c437" providerId="LiveId" clId="{1A8AC759-A119-462C-B483-7DEC278A66AF}" dt="2022-01-02T13:22:00.779" v="174" actId="404"/>
          <ac:spMkLst>
            <pc:docMk/>
            <pc:sldMk cId="1765855392" sldId="263"/>
            <ac:spMk id="3" creationId="{28AF1018-89B4-4766-8FA4-AE245213C086}"/>
          </ac:spMkLst>
        </pc:spChg>
      </pc:sldChg>
      <pc:sldChg chg="add">
        <pc:chgData name="ΑΛΕΞΑΝΔΡΟΣ ΚΑΖΟΣ" userId="c0e109af1c25c437" providerId="LiveId" clId="{1A8AC759-A119-462C-B483-7DEC278A66AF}" dt="2021-12-08T16:27:24.783" v="9"/>
        <pc:sldMkLst>
          <pc:docMk/>
          <pc:sldMk cId="2100196678" sldId="264"/>
        </pc:sldMkLst>
      </pc:sldChg>
      <pc:sldChg chg="add">
        <pc:chgData name="ΑΛΕΞΑΝΔΡΟΣ ΚΑΖΟΣ" userId="c0e109af1c25c437" providerId="LiveId" clId="{1A8AC759-A119-462C-B483-7DEC278A66AF}" dt="2021-12-08T16:27:24.984" v="10"/>
        <pc:sldMkLst>
          <pc:docMk/>
          <pc:sldMk cId="3708891171" sldId="265"/>
        </pc:sldMkLst>
      </pc:sldChg>
      <pc:sldChg chg="modSp add mod">
        <pc:chgData name="ΑΛΕΞΑΝΔΡΟΣ ΚΑΖΟΣ" userId="c0e109af1c25c437" providerId="LiveId" clId="{1A8AC759-A119-462C-B483-7DEC278A66AF}" dt="2021-12-25T18:48:08" v="170" actId="20577"/>
        <pc:sldMkLst>
          <pc:docMk/>
          <pc:sldMk cId="1304113578" sldId="275"/>
        </pc:sldMkLst>
        <pc:spChg chg="mod">
          <ac:chgData name="ΑΛΕΞΑΝΔΡΟΣ ΚΑΖΟΣ" userId="c0e109af1c25c437" providerId="LiveId" clId="{1A8AC759-A119-462C-B483-7DEC278A66AF}" dt="2021-12-25T18:48:08" v="170" actId="20577"/>
          <ac:spMkLst>
            <pc:docMk/>
            <pc:sldMk cId="1304113578" sldId="275"/>
            <ac:spMk id="2" creationId="{3AB0E2A0-EC64-455E-84E6-3D267187D445}"/>
          </ac:spMkLst>
        </pc:spChg>
      </pc:sldChg>
      <pc:sldChg chg="modSp mod">
        <pc:chgData name="ΑΛΕΞΑΝΔΡΟΣ ΚΑΖΟΣ" userId="c0e109af1c25c437" providerId="LiveId" clId="{1A8AC759-A119-462C-B483-7DEC278A66AF}" dt="2022-01-02T13:22:11.208" v="177" actId="404"/>
        <pc:sldMkLst>
          <pc:docMk/>
          <pc:sldMk cId="2469876210" sldId="278"/>
        </pc:sldMkLst>
        <pc:spChg chg="mod">
          <ac:chgData name="ΑΛΕΞΑΝΔΡΟΣ ΚΑΖΟΣ" userId="c0e109af1c25c437" providerId="LiveId" clId="{1A8AC759-A119-462C-B483-7DEC278A66AF}" dt="2022-01-02T13:22:11.208" v="177" actId="404"/>
          <ac:spMkLst>
            <pc:docMk/>
            <pc:sldMk cId="2469876210" sldId="278"/>
            <ac:spMk id="2" creationId="{C2FFB815-1772-40E0-8483-44E8A2D65E45}"/>
          </ac:spMkLst>
        </pc:spChg>
      </pc:sldChg>
      <pc:sldChg chg="del">
        <pc:chgData name="ΑΛΕΞΑΝΔΡΟΣ ΚΑΖΟΣ" userId="c0e109af1c25c437" providerId="LiveId" clId="{1A8AC759-A119-462C-B483-7DEC278A66AF}" dt="2022-01-02T13:21:32.697" v="171" actId="47"/>
        <pc:sldMkLst>
          <pc:docMk/>
          <pc:sldMk cId="3311482202" sldId="291"/>
        </pc:sldMkLst>
      </pc:sldChg>
    </pc:docChg>
  </pc:docChgLst>
  <pc:docChgLst>
    <pc:chgData name="ΑΛΕΞΑΝΔΡΟΣ ΚΑΖΟΣ" userId="c0e109af1c25c437" providerId="LiveId" clId="{4AAA56DC-A89C-4A7C-AC80-8E4D8A46C1CE}"/>
    <pc:docChg chg="undo custSel addSld modSld">
      <pc:chgData name="ΑΛΕΞΑΝΔΡΟΣ ΚΑΖΟΣ" userId="c0e109af1c25c437" providerId="LiveId" clId="{4AAA56DC-A89C-4A7C-AC80-8E4D8A46C1CE}" dt="2021-12-05T09:21:47.189" v="288" actId="20577"/>
      <pc:docMkLst>
        <pc:docMk/>
      </pc:docMkLst>
      <pc:sldChg chg="addSp delSp modSp new mod">
        <pc:chgData name="ΑΛΕΞΑΝΔΡΟΣ ΚΑΖΟΣ" userId="c0e109af1c25c437" providerId="LiveId" clId="{4AAA56DC-A89C-4A7C-AC80-8E4D8A46C1CE}" dt="2021-12-05T09:20:37.589" v="274" actId="1076"/>
        <pc:sldMkLst>
          <pc:docMk/>
          <pc:sldMk cId="2952543709" sldId="256"/>
        </pc:sldMkLst>
        <pc:spChg chg="mod">
          <ac:chgData name="ΑΛΕΞΑΝΔΡΟΣ ΚΑΖΟΣ" userId="c0e109af1c25c437" providerId="LiveId" clId="{4AAA56DC-A89C-4A7C-AC80-8E4D8A46C1CE}" dt="2021-12-05T09:08:05.246" v="56" actId="20577"/>
          <ac:spMkLst>
            <pc:docMk/>
            <pc:sldMk cId="2952543709" sldId="256"/>
            <ac:spMk id="2" creationId="{3AB0E2A0-EC64-455E-84E6-3D267187D445}"/>
          </ac:spMkLst>
        </pc:spChg>
        <pc:spChg chg="mod">
          <ac:chgData name="ΑΛΕΞΑΝΔΡΟΣ ΚΑΖΟΣ" userId="c0e109af1c25c437" providerId="LiveId" clId="{4AAA56DC-A89C-4A7C-AC80-8E4D8A46C1CE}" dt="2021-12-05T09:10:25.694" v="186" actId="20577"/>
          <ac:spMkLst>
            <pc:docMk/>
            <pc:sldMk cId="2952543709" sldId="256"/>
            <ac:spMk id="3" creationId="{54FAD1B7-3A8F-43F5-A562-6486EB6A8444}"/>
          </ac:spMkLst>
        </pc:spChg>
        <pc:spChg chg="add del mod">
          <ac:chgData name="ΑΛΕΞΑΝΔΡΟΣ ΚΑΖΟΣ" userId="c0e109af1c25c437" providerId="LiveId" clId="{4AAA56DC-A89C-4A7C-AC80-8E4D8A46C1CE}" dt="2021-12-05T09:19:00.243" v="270" actId="478"/>
          <ac:spMkLst>
            <pc:docMk/>
            <pc:sldMk cId="2952543709" sldId="256"/>
            <ac:spMk id="8" creationId="{427BC065-633F-4674-A6E4-FC4752592F7D}"/>
          </ac:spMkLst>
        </pc:spChg>
        <pc:spChg chg="add del mod">
          <ac:chgData name="ΑΛΕΞΑΝΔΡΟΣ ΚΑΖΟΣ" userId="c0e109af1c25c437" providerId="LiveId" clId="{4AAA56DC-A89C-4A7C-AC80-8E4D8A46C1CE}" dt="2021-12-05T09:20:34.458" v="273" actId="478"/>
          <ac:spMkLst>
            <pc:docMk/>
            <pc:sldMk cId="2952543709" sldId="256"/>
            <ac:spMk id="11" creationId="{75F30093-635F-4F41-A4B5-C7455D79FB2D}"/>
          </ac:spMkLst>
        </pc:spChg>
        <pc:picChg chg="add del mod">
          <ac:chgData name="ΑΛΕΞΑΝΔΡΟΣ ΚΑΖΟΣ" userId="c0e109af1c25c437" providerId="LiveId" clId="{4AAA56DC-A89C-4A7C-AC80-8E4D8A46C1CE}" dt="2021-12-05T09:09:55.338" v="167" actId="478"/>
          <ac:picMkLst>
            <pc:docMk/>
            <pc:sldMk cId="2952543709" sldId="256"/>
            <ac:picMk id="5" creationId="{2488E8C8-B167-46DA-9015-074192AC39AA}"/>
          </ac:picMkLst>
        </pc:picChg>
        <pc:picChg chg="add mod">
          <ac:chgData name="ΑΛΕΞΑΝΔΡΟΣ ΚΑΖΟΣ" userId="c0e109af1c25c437" providerId="LiveId" clId="{4AAA56DC-A89C-4A7C-AC80-8E4D8A46C1CE}" dt="2021-12-05T09:10:08.583" v="170" actId="1076"/>
          <ac:picMkLst>
            <pc:docMk/>
            <pc:sldMk cId="2952543709" sldId="256"/>
            <ac:picMk id="7" creationId="{0325C124-B730-49E5-A342-D9FFA0328E13}"/>
          </ac:picMkLst>
        </pc:picChg>
        <pc:picChg chg="add mod">
          <ac:chgData name="ΑΛΕΞΑΝΔΡΟΣ ΚΑΖΟΣ" userId="c0e109af1c25c437" providerId="LiveId" clId="{4AAA56DC-A89C-4A7C-AC80-8E4D8A46C1CE}" dt="2021-12-05T09:20:37.589" v="274" actId="1076"/>
          <ac:picMkLst>
            <pc:docMk/>
            <pc:sldMk cId="2952543709" sldId="256"/>
            <ac:picMk id="10" creationId="{5C201D05-218C-4E75-902F-088260B63D60}"/>
          </ac:picMkLst>
        </pc:picChg>
        <pc:picChg chg="add del mod">
          <ac:chgData name="ΑΛΕΞΑΝΔΡΟΣ ΚΑΖΟΣ" userId="c0e109af1c25c437" providerId="LiveId" clId="{4AAA56DC-A89C-4A7C-AC80-8E4D8A46C1CE}" dt="2021-12-05T09:11:18.849" v="200" actId="478"/>
          <ac:picMkLst>
            <pc:docMk/>
            <pc:sldMk cId="2952543709" sldId="256"/>
            <ac:picMk id="1026" creationId="{FF2F36E4-7E78-43A8-9F4F-887D5E2F65E4}"/>
          </ac:picMkLst>
        </pc:picChg>
        <pc:picChg chg="add del mod">
          <ac:chgData name="ΑΛΕΞΑΝΔΡΟΣ ΚΑΖΟΣ" userId="c0e109af1c25c437" providerId="LiveId" clId="{4AAA56DC-A89C-4A7C-AC80-8E4D8A46C1CE}" dt="2021-12-05T09:11:58.693" v="211" actId="478"/>
          <ac:picMkLst>
            <pc:docMk/>
            <pc:sldMk cId="2952543709" sldId="256"/>
            <ac:picMk id="1028" creationId="{CC929DDB-4796-4372-B2A1-EA5DB0B91982}"/>
          </ac:picMkLst>
        </pc:picChg>
        <pc:picChg chg="add del mod">
          <ac:chgData name="ΑΛΕΞΑΝΔΡΟΣ ΚΑΖΟΣ" userId="c0e109af1c25c437" providerId="LiveId" clId="{4AAA56DC-A89C-4A7C-AC80-8E4D8A46C1CE}" dt="2021-12-05T09:13:47.289" v="238" actId="478"/>
          <ac:picMkLst>
            <pc:docMk/>
            <pc:sldMk cId="2952543709" sldId="256"/>
            <ac:picMk id="1030" creationId="{80A612F3-93F7-42ED-B920-A5360838E96D}"/>
          </ac:picMkLst>
        </pc:picChg>
        <pc:picChg chg="add mod">
          <ac:chgData name="ΑΛΕΞΑΝΔΡΟΣ ΚΑΖΟΣ" userId="c0e109af1c25c437" providerId="LiveId" clId="{4AAA56DC-A89C-4A7C-AC80-8E4D8A46C1CE}" dt="2021-12-05T09:13:43.479" v="237" actId="1076"/>
          <ac:picMkLst>
            <pc:docMk/>
            <pc:sldMk cId="2952543709" sldId="256"/>
            <ac:picMk id="1032" creationId="{8C5F23B2-29EA-401D-A8A5-AFDCC383FA07}"/>
          </ac:picMkLst>
        </pc:picChg>
      </pc:sldChg>
      <pc:sldChg chg="addSp delSp modSp new mod">
        <pc:chgData name="ΑΛΕΞΑΝΔΡΟΣ ΚΑΖΟΣ" userId="c0e109af1c25c437" providerId="LiveId" clId="{4AAA56DC-A89C-4A7C-AC80-8E4D8A46C1CE}" dt="2021-12-05T09:21:47.189" v="288" actId="20577"/>
        <pc:sldMkLst>
          <pc:docMk/>
          <pc:sldMk cId="2797328832" sldId="257"/>
        </pc:sldMkLst>
        <pc:spChg chg="mod">
          <ac:chgData name="ΑΛΕΞΑΝΔΡΟΣ ΚΑΖΟΣ" userId="c0e109af1c25c437" providerId="LiveId" clId="{4AAA56DC-A89C-4A7C-AC80-8E4D8A46C1CE}" dt="2021-12-05T09:21:40.166" v="279" actId="20577"/>
          <ac:spMkLst>
            <pc:docMk/>
            <pc:sldMk cId="2797328832" sldId="257"/>
            <ac:spMk id="2" creationId="{C2FFB815-1772-40E0-8483-44E8A2D65E45}"/>
          </ac:spMkLst>
        </pc:spChg>
        <pc:spChg chg="del mod">
          <ac:chgData name="ΑΛΕΞΑΝΔΡΟΣ ΚΑΖΟΣ" userId="c0e109af1c25c437" providerId="LiveId" clId="{4AAA56DC-A89C-4A7C-AC80-8E4D8A46C1CE}" dt="2021-12-05T09:14:17.865" v="240"/>
          <ac:spMkLst>
            <pc:docMk/>
            <pc:sldMk cId="2797328832" sldId="257"/>
            <ac:spMk id="3" creationId="{E832686B-FC2D-4885-8910-5BDC3C6E0F3B}"/>
          </ac:spMkLst>
        </pc:spChg>
        <pc:spChg chg="add del mod">
          <ac:chgData name="ΑΛΕΞΑΝΔΡΟΣ ΚΑΖΟΣ" userId="c0e109af1c25c437" providerId="LiveId" clId="{4AAA56DC-A89C-4A7C-AC80-8E4D8A46C1CE}" dt="2021-12-05T09:15:12.910" v="247" actId="931"/>
          <ac:spMkLst>
            <pc:docMk/>
            <pc:sldMk cId="2797328832" sldId="257"/>
            <ac:spMk id="5" creationId="{CD8D6C89-E3A6-4508-8974-BC5F4CEFC98C}"/>
          </ac:spMkLst>
        </pc:spChg>
        <pc:spChg chg="add del mod">
          <ac:chgData name="ΑΛΕΞΑΝΔΡΟΣ ΚΑΖΟΣ" userId="c0e109af1c25c437" providerId="LiveId" clId="{4AAA56DC-A89C-4A7C-AC80-8E4D8A46C1CE}" dt="2021-12-05T09:21:47.189" v="288" actId="20577"/>
          <ac:spMkLst>
            <pc:docMk/>
            <pc:sldMk cId="2797328832" sldId="257"/>
            <ac:spMk id="9" creationId="{1F8A32C5-79A9-4B81-AC00-1A53733A0E0B}"/>
          </ac:spMkLst>
        </pc:spChg>
        <pc:picChg chg="add mod">
          <ac:chgData name="ΑΛΕΞΑΝΔΡΟΣ ΚΑΖΟΣ" userId="c0e109af1c25c437" providerId="LiveId" clId="{4AAA56DC-A89C-4A7C-AC80-8E4D8A46C1CE}" dt="2021-12-05T09:13:51.011" v="239"/>
          <ac:picMkLst>
            <pc:docMk/>
            <pc:sldMk cId="2797328832" sldId="257"/>
            <ac:picMk id="4" creationId="{A7DAA7AE-17C9-47E2-A2F9-30EE81966A85}"/>
          </ac:picMkLst>
        </pc:picChg>
        <pc:picChg chg="add del mod">
          <ac:chgData name="ΑΛΕΞΑΝΔΡΟΣ ΚΑΖΟΣ" userId="c0e109af1c25c437" providerId="LiveId" clId="{4AAA56DC-A89C-4A7C-AC80-8E4D8A46C1CE}" dt="2021-12-05T09:15:28.073" v="254" actId="478"/>
          <ac:picMkLst>
            <pc:docMk/>
            <pc:sldMk cId="2797328832" sldId="257"/>
            <ac:picMk id="7" creationId="{AF390820-4058-40F7-BCA8-D6C564D1D465}"/>
          </ac:picMkLst>
        </pc:picChg>
        <pc:picChg chg="add del mod">
          <ac:chgData name="ΑΛΕΞΑΝΔΡΟΣ ΚΑΖΟΣ" userId="c0e109af1c25c437" providerId="LiveId" clId="{4AAA56DC-A89C-4A7C-AC80-8E4D8A46C1CE}" dt="2021-12-05T09:16:14.603" v="256" actId="931"/>
          <ac:picMkLst>
            <pc:docMk/>
            <pc:sldMk cId="2797328832" sldId="257"/>
            <ac:picMk id="11" creationId="{B4265795-08AE-42B1-A08B-3BE42F99768E}"/>
          </ac:picMkLst>
        </pc:picChg>
        <pc:picChg chg="add del mod">
          <ac:chgData name="ΑΛΕΞΑΝΔΡΟΣ ΚΑΖΟΣ" userId="c0e109af1c25c437" providerId="LiveId" clId="{4AAA56DC-A89C-4A7C-AC80-8E4D8A46C1CE}" dt="2021-12-05T09:14:50.023" v="246" actId="478"/>
          <ac:picMkLst>
            <pc:docMk/>
            <pc:sldMk cId="2797328832" sldId="257"/>
            <ac:picMk id="2050" creationId="{6239B8E5-A0B9-488E-96D1-554D885A6C04}"/>
          </ac:picMkLst>
        </pc:picChg>
        <pc:picChg chg="add mod">
          <ac:chgData name="ΑΛΕΞΑΝΔΡΟΣ ΚΑΖΟΣ" userId="c0e109af1c25c437" providerId="LiveId" clId="{4AAA56DC-A89C-4A7C-AC80-8E4D8A46C1CE}" dt="2021-12-05T09:16:55.581" v="267" actId="1076"/>
          <ac:picMkLst>
            <pc:docMk/>
            <pc:sldMk cId="2797328832" sldId="257"/>
            <ac:picMk id="2052" creationId="{289668C8-545B-4E5A-9813-F2EA6707858A}"/>
          </ac:picMkLst>
        </pc:picChg>
      </pc:sldChg>
      <pc:sldMasterChg chg="addSldLayout">
        <pc:chgData name="ΑΛΕΞΑΝΔΡΟΣ ΚΑΖΟΣ" userId="c0e109af1c25c437" providerId="LiveId" clId="{4AAA56DC-A89C-4A7C-AC80-8E4D8A46C1CE}" dt="2021-12-05T09:04:59.101" v="0" actId="680"/>
        <pc:sldMasterMkLst>
          <pc:docMk/>
          <pc:sldMasterMk cId="1581334166" sldId="2147483648"/>
        </pc:sldMasterMkLst>
        <pc:sldLayoutChg chg="add">
          <pc:chgData name="ΑΛΕΞΑΝΔΡΟΣ ΚΑΖΟΣ" userId="c0e109af1c25c437" providerId="LiveId" clId="{4AAA56DC-A89C-4A7C-AC80-8E4D8A46C1CE}" dt="2021-12-05T09:04:59.101" v="0" actId="680"/>
          <pc:sldLayoutMkLst>
            <pc:docMk/>
            <pc:sldMasterMk cId="1581334166" sldId="2147483648"/>
            <pc:sldLayoutMk cId="1407336609" sldId="2147483649"/>
          </pc:sldLayoutMkLst>
        </pc:sldLayoutChg>
      </pc:sldMasterChg>
    </pc:docChg>
  </pc:docChgLst>
  <pc:docChgLst>
    <pc:chgData name="Guest User" providerId="Windows Live" clId="Web-{475624D3-6F37-4132-B82E-E83F86BD0CE1}"/>
    <pc:docChg chg="addSld delSld modSld">
      <pc:chgData name="Guest User" userId="" providerId="Windows Live" clId="Web-{475624D3-6F37-4132-B82E-E83F86BD0CE1}" dt="2022-01-02T13:10:49.007" v="3468" actId="1076"/>
      <pc:docMkLst>
        <pc:docMk/>
      </pc:docMkLst>
      <pc:sldChg chg="modSp">
        <pc:chgData name="Guest User" userId="" providerId="Windows Live" clId="Web-{475624D3-6F37-4132-B82E-E83F86BD0CE1}" dt="2022-01-02T12:54:24.028" v="3022" actId="20577"/>
        <pc:sldMkLst>
          <pc:docMk/>
          <pc:sldMk cId="1589675436" sldId="259"/>
        </pc:sldMkLst>
        <pc:spChg chg="mod">
          <ac:chgData name="Guest User" userId="" providerId="Windows Live" clId="Web-{475624D3-6F37-4132-B82E-E83F86BD0CE1}" dt="2022-01-02T12:54:24.028" v="3022" actId="20577"/>
          <ac:spMkLst>
            <pc:docMk/>
            <pc:sldMk cId="1589675436" sldId="259"/>
            <ac:spMk id="9" creationId="{1F8A32C5-79A9-4B81-AC00-1A53733A0E0B}"/>
          </ac:spMkLst>
        </pc:spChg>
      </pc:sldChg>
      <pc:sldChg chg="addSp delSp modSp">
        <pc:chgData name="Guest User" userId="" providerId="Windows Live" clId="Web-{475624D3-6F37-4132-B82E-E83F86BD0CE1}" dt="2022-01-02T13:10:31.179" v="3467" actId="1076"/>
        <pc:sldMkLst>
          <pc:docMk/>
          <pc:sldMk cId="1287635214" sldId="260"/>
        </pc:sldMkLst>
        <pc:spChg chg="mod">
          <ac:chgData name="Guest User" userId="" providerId="Windows Live" clId="Web-{475624D3-6F37-4132-B82E-E83F86BD0CE1}" dt="2022-01-02T13:10:31.179" v="3467" actId="1076"/>
          <ac:spMkLst>
            <pc:docMk/>
            <pc:sldMk cId="1287635214" sldId="260"/>
            <ac:spMk id="2" creationId="{C2FFB815-1772-40E0-8483-44E8A2D65E45}"/>
          </ac:spMkLst>
        </pc:spChg>
        <pc:spChg chg="add del">
          <ac:chgData name="Guest User" userId="" providerId="Windows Live" clId="Web-{475624D3-6F37-4132-B82E-E83F86BD0CE1}" dt="2022-01-02T10:21:43.321" v="6"/>
          <ac:spMkLst>
            <pc:docMk/>
            <pc:sldMk cId="1287635214" sldId="260"/>
            <ac:spMk id="5" creationId="{721DB6C0-5503-47FE-97A1-E5F499E2BED8}"/>
          </ac:spMkLst>
        </pc:spChg>
        <pc:picChg chg="add del mod">
          <ac:chgData name="Guest User" userId="" providerId="Windows Live" clId="Web-{475624D3-6F37-4132-B82E-E83F86BD0CE1}" dt="2022-01-02T13:09:23.068" v="3458"/>
          <ac:picMkLst>
            <pc:docMk/>
            <pc:sldMk cId="1287635214" sldId="260"/>
            <ac:picMk id="3" creationId="{5A8A605B-4D6A-47CC-8A13-AAEC4E6B51C3}"/>
          </ac:picMkLst>
        </pc:picChg>
        <pc:picChg chg="add del mod modCrop">
          <ac:chgData name="Guest User" userId="" providerId="Windows Live" clId="Web-{475624D3-6F37-4132-B82E-E83F86BD0CE1}" dt="2022-01-02T13:10:27.679" v="3466"/>
          <ac:picMkLst>
            <pc:docMk/>
            <pc:sldMk cId="1287635214" sldId="260"/>
            <ac:picMk id="5" creationId="{D6C09FC3-42EC-4854-8D4D-F049FF9E327B}"/>
          </ac:picMkLst>
        </pc:picChg>
      </pc:sldChg>
      <pc:sldChg chg="addSp modSp">
        <pc:chgData name="Guest User" userId="" providerId="Windows Live" clId="Web-{475624D3-6F37-4132-B82E-E83F86BD0CE1}" dt="2022-01-02T12:59:24.224" v="3165" actId="20577"/>
        <pc:sldMkLst>
          <pc:docMk/>
          <pc:sldMk cId="642649148" sldId="261"/>
        </pc:sldMkLst>
        <pc:spChg chg="mod">
          <ac:chgData name="Guest User" userId="" providerId="Windows Live" clId="Web-{475624D3-6F37-4132-B82E-E83F86BD0CE1}" dt="2022-01-02T12:59:24.224" v="3165" actId="20577"/>
          <ac:spMkLst>
            <pc:docMk/>
            <pc:sldMk cId="642649148" sldId="261"/>
            <ac:spMk id="2" creationId="{C2FFB815-1772-40E0-8483-44E8A2D65E45}"/>
          </ac:spMkLst>
        </pc:spChg>
        <pc:spChg chg="add mod">
          <ac:chgData name="Guest User" userId="" providerId="Windows Live" clId="Web-{475624D3-6F37-4132-B82E-E83F86BD0CE1}" dt="2022-01-02T12:59:10.286" v="3161" actId="1076"/>
          <ac:spMkLst>
            <pc:docMk/>
            <pc:sldMk cId="642649148" sldId="261"/>
            <ac:spMk id="5" creationId="{9C7E9290-8FA5-4149-B4E2-57B2549A90EC}"/>
          </ac:spMkLst>
        </pc:spChg>
        <pc:spChg chg="mod">
          <ac:chgData name="Guest User" userId="" providerId="Windows Live" clId="Web-{475624D3-6F37-4132-B82E-E83F86BD0CE1}" dt="2022-01-02T12:59:18.052" v="3163" actId="20577"/>
          <ac:spMkLst>
            <pc:docMk/>
            <pc:sldMk cId="642649148" sldId="261"/>
            <ac:spMk id="9" creationId="{1F8A32C5-79A9-4B81-AC00-1A53733A0E0B}"/>
          </ac:spMkLst>
        </pc:spChg>
        <pc:picChg chg="add mod">
          <ac:chgData name="Guest User" userId="" providerId="Windows Live" clId="Web-{475624D3-6F37-4132-B82E-E83F86BD0CE1}" dt="2022-01-02T12:58:58.645" v="3159" actId="1076"/>
          <ac:picMkLst>
            <pc:docMk/>
            <pc:sldMk cId="642649148" sldId="261"/>
            <ac:picMk id="3" creationId="{30FF705E-49B0-4F92-B1C0-98C2677E6CB1}"/>
          </ac:picMkLst>
        </pc:picChg>
      </pc:sldChg>
      <pc:sldChg chg="addSp modSp">
        <pc:chgData name="Guest User" userId="" providerId="Windows Live" clId="Web-{475624D3-6F37-4132-B82E-E83F86BD0CE1}" dt="2022-01-02T13:05:45.218" v="3451" actId="20577"/>
        <pc:sldMkLst>
          <pc:docMk/>
          <pc:sldMk cId="2335599786" sldId="262"/>
        </pc:sldMkLst>
        <pc:spChg chg="mod">
          <ac:chgData name="Guest User" userId="" providerId="Windows Live" clId="Web-{475624D3-6F37-4132-B82E-E83F86BD0CE1}" dt="2022-01-02T13:05:45.218" v="3451" actId="20577"/>
          <ac:spMkLst>
            <pc:docMk/>
            <pc:sldMk cId="2335599786" sldId="262"/>
            <ac:spMk id="9" creationId="{1F8A32C5-79A9-4B81-AC00-1A53733A0E0B}"/>
          </ac:spMkLst>
        </pc:spChg>
        <pc:picChg chg="add mod">
          <ac:chgData name="Guest User" userId="" providerId="Windows Live" clId="Web-{475624D3-6F37-4132-B82E-E83F86BD0CE1}" dt="2022-01-02T13:03:25.168" v="3305" actId="1076"/>
          <ac:picMkLst>
            <pc:docMk/>
            <pc:sldMk cId="2335599786" sldId="262"/>
            <ac:picMk id="2" creationId="{58ED59D1-3B5E-4470-A388-4E5D93F84033}"/>
          </ac:picMkLst>
        </pc:picChg>
      </pc:sldChg>
      <pc:sldChg chg="addSp delSp modSp">
        <pc:chgData name="Guest User" userId="" providerId="Windows Live" clId="Web-{475624D3-6F37-4132-B82E-E83F86BD0CE1}" dt="2022-01-02T11:04:43.586" v="811" actId="20577"/>
        <pc:sldMkLst>
          <pc:docMk/>
          <pc:sldMk cId="1765855392" sldId="263"/>
        </pc:sldMkLst>
        <pc:spChg chg="add mod">
          <ac:chgData name="Guest User" userId="" providerId="Windows Live" clId="Web-{475624D3-6F37-4132-B82E-E83F86BD0CE1}" dt="2022-01-02T11:04:43.586" v="811" actId="20577"/>
          <ac:spMkLst>
            <pc:docMk/>
            <pc:sldMk cId="1765855392" sldId="263"/>
            <ac:spMk id="3" creationId="{28AF1018-89B4-4766-8FA4-AE245213C086}"/>
          </ac:spMkLst>
        </pc:spChg>
        <pc:spChg chg="add del">
          <ac:chgData name="Guest User" userId="" providerId="Windows Live" clId="Web-{475624D3-6F37-4132-B82E-E83F86BD0CE1}" dt="2022-01-02T10:25:26.084" v="102"/>
          <ac:spMkLst>
            <pc:docMk/>
            <pc:sldMk cId="1765855392" sldId="263"/>
            <ac:spMk id="5" creationId="{53C984CA-2AE4-4B3B-A2F9-0686E283E183}"/>
          </ac:spMkLst>
        </pc:spChg>
        <pc:spChg chg="add del mod">
          <ac:chgData name="Guest User" userId="" providerId="Windows Live" clId="Web-{475624D3-6F37-4132-B82E-E83F86BD0CE1}" dt="2022-01-02T10:39:07.962" v="429"/>
          <ac:spMkLst>
            <pc:docMk/>
            <pc:sldMk cId="1765855392" sldId="263"/>
            <ac:spMk id="8" creationId="{3DCAEEF0-F105-435B-91D7-D3987C8EC04E}"/>
          </ac:spMkLst>
        </pc:spChg>
        <pc:spChg chg="del mod">
          <ac:chgData name="Guest User" userId="" providerId="Windows Live" clId="Web-{475624D3-6F37-4132-B82E-E83F86BD0CE1}" dt="2022-01-02T10:39:04.587" v="427"/>
          <ac:spMkLst>
            <pc:docMk/>
            <pc:sldMk cId="1765855392" sldId="263"/>
            <ac:spMk id="9" creationId="{1F8A32C5-79A9-4B81-AC00-1A53733A0E0B}"/>
          </ac:spMkLst>
        </pc:spChg>
      </pc:sldChg>
      <pc:sldChg chg="addSp delSp modSp">
        <pc:chgData name="Guest User" userId="" providerId="Windows Live" clId="Web-{475624D3-6F37-4132-B82E-E83F86BD0CE1}" dt="2022-01-02T13:09:11.427" v="3453"/>
        <pc:sldMkLst>
          <pc:docMk/>
          <pc:sldMk cId="2100196678" sldId="264"/>
        </pc:sldMkLst>
        <pc:spChg chg="mod">
          <ac:chgData name="Guest User" userId="" providerId="Windows Live" clId="Web-{475624D3-6F37-4132-B82E-E83F86BD0CE1}" dt="2022-01-02T11:05:29.917" v="865" actId="20577"/>
          <ac:spMkLst>
            <pc:docMk/>
            <pc:sldMk cId="2100196678" sldId="264"/>
            <ac:spMk id="9" creationId="{1F8A32C5-79A9-4B81-AC00-1A53733A0E0B}"/>
          </ac:spMkLst>
        </pc:spChg>
        <pc:picChg chg="add mod">
          <ac:chgData name="Guest User" userId="" providerId="Windows Live" clId="Web-{475624D3-6F37-4132-B82E-E83F86BD0CE1}" dt="2022-01-02T11:06:54.110" v="872" actId="1076"/>
          <ac:picMkLst>
            <pc:docMk/>
            <pc:sldMk cId="2100196678" sldId="264"/>
            <ac:picMk id="3" creationId="{CB55D8D9-837F-4E67-A4E4-B0BF5A4A4B66}"/>
          </ac:picMkLst>
        </pc:picChg>
        <pc:picChg chg="add del mod">
          <ac:chgData name="Guest User" userId="" providerId="Windows Live" clId="Web-{475624D3-6F37-4132-B82E-E83F86BD0CE1}" dt="2022-01-02T13:09:11.427" v="3453"/>
          <ac:picMkLst>
            <pc:docMk/>
            <pc:sldMk cId="2100196678" sldId="264"/>
            <ac:picMk id="5" creationId="{2BFA665B-BF0E-4DDA-9AAE-1921F28F9945}"/>
          </ac:picMkLst>
        </pc:picChg>
      </pc:sldChg>
      <pc:sldChg chg="addSp modSp">
        <pc:chgData name="Guest User" userId="" providerId="Windows Live" clId="Web-{475624D3-6F37-4132-B82E-E83F86BD0CE1}" dt="2022-01-02T13:02:25.416" v="3286" actId="20577"/>
        <pc:sldMkLst>
          <pc:docMk/>
          <pc:sldMk cId="3953201266" sldId="276"/>
        </pc:sldMkLst>
        <pc:spChg chg="mod">
          <ac:chgData name="Guest User" userId="" providerId="Windows Live" clId="Web-{475624D3-6F37-4132-B82E-E83F86BD0CE1}" dt="2022-01-02T12:59:37.005" v="3175" actId="20577"/>
          <ac:spMkLst>
            <pc:docMk/>
            <pc:sldMk cId="3953201266" sldId="276"/>
            <ac:spMk id="2" creationId="{C2FFB815-1772-40E0-8483-44E8A2D65E45}"/>
          </ac:spMkLst>
        </pc:spChg>
        <pc:spChg chg="mod">
          <ac:chgData name="Guest User" userId="" providerId="Windows Live" clId="Web-{475624D3-6F37-4132-B82E-E83F86BD0CE1}" dt="2022-01-02T13:02:25.416" v="3286" actId="20577"/>
          <ac:spMkLst>
            <pc:docMk/>
            <pc:sldMk cId="3953201266" sldId="276"/>
            <ac:spMk id="3" creationId="{F7F56078-2513-4437-A20E-06E38445D017}"/>
          </ac:spMkLst>
        </pc:spChg>
        <pc:picChg chg="add mod">
          <ac:chgData name="Guest User" userId="" providerId="Windows Live" clId="Web-{475624D3-6F37-4132-B82E-E83F86BD0CE1}" dt="2022-01-02T13:00:22.335" v="3219" actId="1076"/>
          <ac:picMkLst>
            <pc:docMk/>
            <pc:sldMk cId="3953201266" sldId="276"/>
            <ac:picMk id="5" creationId="{E5D6E3B1-CEBC-4160-9FD3-6AB906A20813}"/>
          </ac:picMkLst>
        </pc:picChg>
        <pc:picChg chg="add mod">
          <ac:chgData name="Guest User" userId="" providerId="Windows Live" clId="Web-{475624D3-6F37-4132-B82E-E83F86BD0CE1}" dt="2022-01-02T13:02:10.447" v="3283" actId="1076"/>
          <ac:picMkLst>
            <pc:docMk/>
            <pc:sldMk cId="3953201266" sldId="276"/>
            <ac:picMk id="6" creationId="{805BF745-7B56-4F7E-8751-9B96B94B5D12}"/>
          </ac:picMkLst>
        </pc:picChg>
      </pc:sldChg>
      <pc:sldChg chg="addSp delSp modSp">
        <pc:chgData name="Guest User" userId="" providerId="Windows Live" clId="Web-{475624D3-6F37-4132-B82E-E83F86BD0CE1}" dt="2022-01-02T10:58:23.907" v="801" actId="1076"/>
        <pc:sldMkLst>
          <pc:docMk/>
          <pc:sldMk cId="3884401168" sldId="277"/>
        </pc:sldMkLst>
        <pc:spChg chg="mod">
          <ac:chgData name="Guest User" userId="" providerId="Windows Live" clId="Web-{475624D3-6F37-4132-B82E-E83F86BD0CE1}" dt="2022-01-02T10:57:30.779" v="779" actId="20577"/>
          <ac:spMkLst>
            <pc:docMk/>
            <pc:sldMk cId="3884401168" sldId="277"/>
            <ac:spMk id="2" creationId="{C2FFB815-1772-40E0-8483-44E8A2D65E45}"/>
          </ac:spMkLst>
        </pc:spChg>
        <pc:spChg chg="add mod">
          <ac:chgData name="Guest User" userId="" providerId="Windows Live" clId="Web-{475624D3-6F37-4132-B82E-E83F86BD0CE1}" dt="2022-01-02T10:58:05.624" v="797" actId="20577"/>
          <ac:spMkLst>
            <pc:docMk/>
            <pc:sldMk cId="3884401168" sldId="277"/>
            <ac:spMk id="3" creationId="{5C2F9405-667B-43F3-B507-E2009B1153AA}"/>
          </ac:spMkLst>
        </pc:spChg>
        <pc:spChg chg="del">
          <ac:chgData name="Guest User" userId="" providerId="Windows Live" clId="Web-{475624D3-6F37-4132-B82E-E83F86BD0CE1}" dt="2022-01-02T10:57:15.590" v="773"/>
          <ac:spMkLst>
            <pc:docMk/>
            <pc:sldMk cId="3884401168" sldId="277"/>
            <ac:spMk id="9" creationId="{1F8A32C5-79A9-4B81-AC00-1A53733A0E0B}"/>
          </ac:spMkLst>
        </pc:spChg>
        <pc:spChg chg="add del mod">
          <ac:chgData name="Guest User" userId="" providerId="Windows Live" clId="Web-{475624D3-6F37-4132-B82E-E83F86BD0CE1}" dt="2022-01-02T10:57:23.278" v="776"/>
          <ac:spMkLst>
            <pc:docMk/>
            <pc:sldMk cId="3884401168" sldId="277"/>
            <ac:spMk id="10" creationId="{60C239B4-C7A3-4B0B-B932-2179BD55A60D}"/>
          </ac:spMkLst>
        </pc:spChg>
        <pc:picChg chg="add del mod">
          <ac:chgData name="Guest User" userId="" providerId="Windows Live" clId="Web-{475624D3-6F37-4132-B82E-E83F86BD0CE1}" dt="2022-01-02T10:56:20.102" v="770"/>
          <ac:picMkLst>
            <pc:docMk/>
            <pc:sldMk cId="3884401168" sldId="277"/>
            <ac:picMk id="5" creationId="{200DE951-7CCF-4D6A-A6E8-C7E3DEEA0CFB}"/>
          </ac:picMkLst>
        </pc:picChg>
        <pc:picChg chg="add mod">
          <ac:chgData name="Guest User" userId="" providerId="Windows Live" clId="Web-{475624D3-6F37-4132-B82E-E83F86BD0CE1}" dt="2022-01-02T10:58:09.547" v="798" actId="14100"/>
          <ac:picMkLst>
            <pc:docMk/>
            <pc:sldMk cId="3884401168" sldId="277"/>
            <ac:picMk id="7" creationId="{DC4174C9-4FDE-4470-875C-B42C16F4E651}"/>
          </ac:picMkLst>
        </pc:picChg>
        <pc:picChg chg="add mod">
          <ac:chgData name="Guest User" userId="" providerId="Windows Live" clId="Web-{475624D3-6F37-4132-B82E-E83F86BD0CE1}" dt="2022-01-02T10:58:23.907" v="801" actId="1076"/>
          <ac:picMkLst>
            <pc:docMk/>
            <pc:sldMk cId="3884401168" sldId="277"/>
            <ac:picMk id="11" creationId="{591BB04D-A1B3-4A06-AB0D-E22CBBD651A8}"/>
          </ac:picMkLst>
        </pc:picChg>
      </pc:sldChg>
      <pc:sldChg chg="addSp delSp modSp">
        <pc:chgData name="Guest User" userId="" providerId="Windows Live" clId="Web-{475624D3-6F37-4132-B82E-E83F86BD0CE1}" dt="2022-01-02T13:09:09.411" v="3452"/>
        <pc:sldMkLst>
          <pc:docMk/>
          <pc:sldMk cId="2469876210" sldId="278"/>
        </pc:sldMkLst>
        <pc:spChg chg="mod">
          <ac:chgData name="Guest User" userId="" providerId="Windows Live" clId="Web-{475624D3-6F37-4132-B82E-E83F86BD0CE1}" dt="2022-01-02T10:41:56.113" v="461" actId="20577"/>
          <ac:spMkLst>
            <pc:docMk/>
            <pc:sldMk cId="2469876210" sldId="278"/>
            <ac:spMk id="2" creationId="{C2FFB815-1772-40E0-8483-44E8A2D65E45}"/>
          </ac:spMkLst>
        </pc:spChg>
        <pc:spChg chg="add mod">
          <ac:chgData name="Guest User" userId="" providerId="Windows Live" clId="Web-{475624D3-6F37-4132-B82E-E83F86BD0CE1}" dt="2022-01-02T10:51:24.866" v="680" actId="1076"/>
          <ac:spMkLst>
            <pc:docMk/>
            <pc:sldMk cId="2469876210" sldId="278"/>
            <ac:spMk id="3" creationId="{B1D42D06-C4E0-4518-8CA8-A94BFF1D30B5}"/>
          </ac:spMkLst>
        </pc:spChg>
        <pc:spChg chg="add del mod">
          <ac:chgData name="Guest User" userId="" providerId="Windows Live" clId="Web-{475624D3-6F37-4132-B82E-E83F86BD0CE1}" dt="2022-01-02T10:51:19.506" v="678"/>
          <ac:spMkLst>
            <pc:docMk/>
            <pc:sldMk cId="2469876210" sldId="278"/>
            <ac:spMk id="7" creationId="{CF3F4245-100F-4F67-96F8-90C3B5B2C942}"/>
          </ac:spMkLst>
        </pc:spChg>
        <pc:spChg chg="del mod">
          <ac:chgData name="Guest User" userId="" providerId="Windows Live" clId="Web-{475624D3-6F37-4132-B82E-E83F86BD0CE1}" dt="2022-01-02T10:51:16.694" v="677"/>
          <ac:spMkLst>
            <pc:docMk/>
            <pc:sldMk cId="2469876210" sldId="278"/>
            <ac:spMk id="9" creationId="{1F8A32C5-79A9-4B81-AC00-1A53733A0E0B}"/>
          </ac:spMkLst>
        </pc:spChg>
        <pc:picChg chg="add del mod">
          <ac:chgData name="Guest User" userId="" providerId="Windows Live" clId="Web-{475624D3-6F37-4132-B82E-E83F86BD0CE1}" dt="2022-01-02T13:09:09.411" v="3452"/>
          <ac:picMkLst>
            <pc:docMk/>
            <pc:sldMk cId="2469876210" sldId="278"/>
            <ac:picMk id="8" creationId="{18A5E11B-B91C-49A9-B3BE-ECF02B29E5D6}"/>
          </ac:picMkLst>
        </pc:picChg>
      </pc:sldChg>
      <pc:sldChg chg="addSp delSp modSp">
        <pc:chgData name="Guest User" userId="" providerId="Windows Live" clId="Web-{475624D3-6F37-4132-B82E-E83F86BD0CE1}" dt="2022-01-02T11:13:15.148" v="1190" actId="20577"/>
        <pc:sldMkLst>
          <pc:docMk/>
          <pc:sldMk cId="723466999" sldId="279"/>
        </pc:sldMkLst>
        <pc:spChg chg="mod">
          <ac:chgData name="Guest User" userId="" providerId="Windows Live" clId="Web-{475624D3-6F37-4132-B82E-E83F86BD0CE1}" dt="2022-01-02T11:13:15.148" v="1190" actId="20577"/>
          <ac:spMkLst>
            <pc:docMk/>
            <pc:sldMk cId="723466999" sldId="279"/>
            <ac:spMk id="2" creationId="{C2FFB815-1772-40E0-8483-44E8A2D65E45}"/>
          </ac:spMkLst>
        </pc:spChg>
        <pc:spChg chg="mod">
          <ac:chgData name="Guest User" userId="" providerId="Windows Live" clId="Web-{475624D3-6F37-4132-B82E-E83F86BD0CE1}" dt="2022-01-02T11:12:52.553" v="1167" actId="20577"/>
          <ac:spMkLst>
            <pc:docMk/>
            <pc:sldMk cId="723466999" sldId="279"/>
            <ac:spMk id="9" creationId="{1F8A32C5-79A9-4B81-AC00-1A53733A0E0B}"/>
          </ac:spMkLst>
        </pc:spChg>
        <pc:picChg chg="add del mod">
          <ac:chgData name="Guest User" userId="" providerId="Windows Live" clId="Web-{475624D3-6F37-4132-B82E-E83F86BD0CE1}" dt="2022-01-02T11:12:02.566" v="1161"/>
          <ac:picMkLst>
            <pc:docMk/>
            <pc:sldMk cId="723466999" sldId="279"/>
            <ac:picMk id="3" creationId="{3B79C91D-65C7-4CAF-8587-5477A913C9BB}"/>
          </ac:picMkLst>
        </pc:picChg>
        <pc:picChg chg="add mod">
          <ac:chgData name="Guest User" userId="" providerId="Windows Live" clId="Web-{475624D3-6F37-4132-B82E-E83F86BD0CE1}" dt="2022-01-02T11:12:34.661" v="1165" actId="1076"/>
          <ac:picMkLst>
            <pc:docMk/>
            <pc:sldMk cId="723466999" sldId="279"/>
            <ac:picMk id="5" creationId="{8F864A0B-005B-4497-A197-E17ABCE88FA7}"/>
          </ac:picMkLst>
        </pc:picChg>
      </pc:sldChg>
      <pc:sldChg chg="addSp delSp modSp">
        <pc:chgData name="Guest User" userId="" providerId="Windows Live" clId="Web-{475624D3-6F37-4132-B82E-E83F86BD0CE1}" dt="2022-01-02T13:09:13.630" v="3454"/>
        <pc:sldMkLst>
          <pc:docMk/>
          <pc:sldMk cId="2552477878" sldId="280"/>
        </pc:sldMkLst>
        <pc:spChg chg="mod">
          <ac:chgData name="Guest User" userId="" providerId="Windows Live" clId="Web-{475624D3-6F37-4132-B82E-E83F86BD0CE1}" dt="2022-01-02T11:17:04.662" v="1462" actId="1076"/>
          <ac:spMkLst>
            <pc:docMk/>
            <pc:sldMk cId="2552477878" sldId="280"/>
            <ac:spMk id="2" creationId="{C2FFB815-1772-40E0-8483-44E8A2D65E45}"/>
          </ac:spMkLst>
        </pc:spChg>
        <pc:spChg chg="mod">
          <ac:chgData name="Guest User" userId="" providerId="Windows Live" clId="Web-{475624D3-6F37-4132-B82E-E83F86BD0CE1}" dt="2022-01-02T11:18:58.716" v="1603" actId="20577"/>
          <ac:spMkLst>
            <pc:docMk/>
            <pc:sldMk cId="2552477878" sldId="280"/>
            <ac:spMk id="9" creationId="{1F8A32C5-79A9-4B81-AC00-1A53733A0E0B}"/>
          </ac:spMkLst>
        </pc:spChg>
        <pc:picChg chg="add del mod">
          <ac:chgData name="Guest User" userId="" providerId="Windows Live" clId="Web-{475624D3-6F37-4132-B82E-E83F86BD0CE1}" dt="2022-01-02T13:09:13.630" v="3454"/>
          <ac:picMkLst>
            <pc:docMk/>
            <pc:sldMk cId="2552477878" sldId="280"/>
            <ac:picMk id="3" creationId="{3C225472-1956-465F-98A1-7382AE790B1D}"/>
          </ac:picMkLst>
        </pc:picChg>
      </pc:sldChg>
      <pc:sldChg chg="modSp">
        <pc:chgData name="Guest User" userId="" providerId="Windows Live" clId="Web-{475624D3-6F37-4132-B82E-E83F86BD0CE1}" dt="2022-01-02T11:16:17.378" v="1422" actId="1076"/>
        <pc:sldMkLst>
          <pc:docMk/>
          <pc:sldMk cId="1640723064" sldId="283"/>
        </pc:sldMkLst>
        <pc:spChg chg="mod">
          <ac:chgData name="Guest User" userId="" providerId="Windows Live" clId="Web-{475624D3-6F37-4132-B82E-E83F86BD0CE1}" dt="2022-01-02T11:13:43.759" v="1225" actId="20577"/>
          <ac:spMkLst>
            <pc:docMk/>
            <pc:sldMk cId="1640723064" sldId="283"/>
            <ac:spMk id="2" creationId="{C2FFB815-1772-40E0-8483-44E8A2D65E45}"/>
          </ac:spMkLst>
        </pc:spChg>
        <pc:spChg chg="mod">
          <ac:chgData name="Guest User" userId="" providerId="Windows Live" clId="Web-{475624D3-6F37-4132-B82E-E83F86BD0CE1}" dt="2022-01-02T11:16:17.378" v="1422" actId="1076"/>
          <ac:spMkLst>
            <pc:docMk/>
            <pc:sldMk cId="1640723064" sldId="283"/>
            <ac:spMk id="9" creationId="{1F8A32C5-79A9-4B81-AC00-1A53733A0E0B}"/>
          </ac:spMkLst>
        </pc:spChg>
      </pc:sldChg>
      <pc:sldChg chg="addSp modSp">
        <pc:chgData name="Guest User" userId="" providerId="Windows Live" clId="Web-{475624D3-6F37-4132-B82E-E83F86BD0CE1}" dt="2022-01-02T11:30:02.037" v="1849" actId="1076"/>
        <pc:sldMkLst>
          <pc:docMk/>
          <pc:sldMk cId="389335390" sldId="284"/>
        </pc:sldMkLst>
        <pc:spChg chg="mod">
          <ac:chgData name="Guest User" userId="" providerId="Windows Live" clId="Web-{475624D3-6F37-4132-B82E-E83F86BD0CE1}" dt="2022-01-02T11:29:53.021" v="1847" actId="20577"/>
          <ac:spMkLst>
            <pc:docMk/>
            <pc:sldMk cId="389335390" sldId="284"/>
            <ac:spMk id="2" creationId="{C2FFB815-1772-40E0-8483-44E8A2D65E45}"/>
          </ac:spMkLst>
        </pc:spChg>
        <pc:spChg chg="mod">
          <ac:chgData name="Guest User" userId="" providerId="Windows Live" clId="Web-{475624D3-6F37-4132-B82E-E83F86BD0CE1}" dt="2022-01-02T11:28:42.564" v="1803" actId="20577"/>
          <ac:spMkLst>
            <pc:docMk/>
            <pc:sldMk cId="389335390" sldId="284"/>
            <ac:spMk id="3" creationId="{DD6E5A18-6124-475F-857C-7CCDA60486ED}"/>
          </ac:spMkLst>
        </pc:spChg>
        <pc:spChg chg="mod">
          <ac:chgData name="Guest User" userId="" providerId="Windows Live" clId="Web-{475624D3-6F37-4132-B82E-E83F86BD0CE1}" dt="2022-01-02T11:28:49.220" v="1805" actId="20577"/>
          <ac:spMkLst>
            <pc:docMk/>
            <pc:sldMk cId="389335390" sldId="284"/>
            <ac:spMk id="9" creationId="{1F8A32C5-79A9-4B81-AC00-1A53733A0E0B}"/>
          </ac:spMkLst>
        </pc:spChg>
        <pc:picChg chg="add mod">
          <ac:chgData name="Guest User" userId="" providerId="Windows Live" clId="Web-{475624D3-6F37-4132-B82E-E83F86BD0CE1}" dt="2022-01-02T11:27:36.091" v="1763" actId="1076"/>
          <ac:picMkLst>
            <pc:docMk/>
            <pc:sldMk cId="389335390" sldId="284"/>
            <ac:picMk id="5" creationId="{9DA78C2A-E73E-4F83-84B4-7467873C3802}"/>
          </ac:picMkLst>
        </pc:picChg>
        <pc:picChg chg="add mod">
          <ac:chgData name="Guest User" userId="" providerId="Windows Live" clId="Web-{475624D3-6F37-4132-B82E-E83F86BD0CE1}" dt="2022-01-02T11:30:02.037" v="1849" actId="1076"/>
          <ac:picMkLst>
            <pc:docMk/>
            <pc:sldMk cId="389335390" sldId="284"/>
            <ac:picMk id="6" creationId="{5FE2CE8F-85C6-490D-A21F-71BF6F9E0FE3}"/>
          </ac:picMkLst>
        </pc:picChg>
      </pc:sldChg>
      <pc:sldChg chg="addSp modSp add del">
        <pc:chgData name="Guest User" userId="" providerId="Windows Live" clId="Web-{475624D3-6F37-4132-B82E-E83F86BD0CE1}" dt="2022-01-02T12:23:37.198" v="2008" actId="1076"/>
        <pc:sldMkLst>
          <pc:docMk/>
          <pc:sldMk cId="2133943589" sldId="285"/>
        </pc:sldMkLst>
        <pc:spChg chg="mod">
          <ac:chgData name="Guest User" userId="" providerId="Windows Live" clId="Web-{475624D3-6F37-4132-B82E-E83F86BD0CE1}" dt="2022-01-02T12:07:15.313" v="1901" actId="20577"/>
          <ac:spMkLst>
            <pc:docMk/>
            <pc:sldMk cId="2133943589" sldId="285"/>
            <ac:spMk id="2" creationId="{C2FFB815-1772-40E0-8483-44E8A2D65E45}"/>
          </ac:spMkLst>
        </pc:spChg>
        <pc:spChg chg="add mod">
          <ac:chgData name="Guest User" userId="" providerId="Windows Live" clId="Web-{475624D3-6F37-4132-B82E-E83F86BD0CE1}" dt="2022-01-02T12:23:20.385" v="2000" actId="20577"/>
          <ac:spMkLst>
            <pc:docMk/>
            <pc:sldMk cId="2133943589" sldId="285"/>
            <ac:spMk id="3" creationId="{599DCBF8-D9C4-4722-86CB-9F5AD12DFC6F}"/>
          </ac:spMkLst>
        </pc:spChg>
        <pc:picChg chg="add mod">
          <ac:chgData name="Guest User" userId="" providerId="Windows Live" clId="Web-{475624D3-6F37-4132-B82E-E83F86BD0CE1}" dt="2022-01-02T12:23:37.198" v="2008" actId="1076"/>
          <ac:picMkLst>
            <pc:docMk/>
            <pc:sldMk cId="2133943589" sldId="285"/>
            <ac:picMk id="5" creationId="{515E8BA8-55FD-42DA-ACA4-3C161BD1AEAD}"/>
          </ac:picMkLst>
        </pc:picChg>
      </pc:sldChg>
      <pc:sldChg chg="addSp delSp modSp">
        <pc:chgData name="Guest User" userId="" providerId="Windows Live" clId="Web-{475624D3-6F37-4132-B82E-E83F86BD0CE1}" dt="2022-01-02T13:10:49.007" v="3468" actId="1076"/>
        <pc:sldMkLst>
          <pc:docMk/>
          <pc:sldMk cId="2113942639" sldId="286"/>
        </pc:sldMkLst>
        <pc:spChg chg="mod">
          <ac:chgData name="Guest User" userId="" providerId="Windows Live" clId="Web-{475624D3-6F37-4132-B82E-E83F86BD0CE1}" dt="2022-01-02T12:24:11.152" v="2024" actId="20577"/>
          <ac:spMkLst>
            <pc:docMk/>
            <pc:sldMk cId="2113942639" sldId="286"/>
            <ac:spMk id="2" creationId="{C2FFB815-1772-40E0-8483-44E8A2D65E45}"/>
          </ac:spMkLst>
        </pc:spChg>
        <pc:spChg chg="mod">
          <ac:chgData name="Guest User" userId="" providerId="Windows Live" clId="Web-{475624D3-6F37-4132-B82E-E83F86BD0CE1}" dt="2022-01-02T12:29:31.942" v="2413" actId="20577"/>
          <ac:spMkLst>
            <pc:docMk/>
            <pc:sldMk cId="2113942639" sldId="286"/>
            <ac:spMk id="3" creationId="{ED10BD88-B1FA-4C24-896A-4D6C8395F50C}"/>
          </ac:spMkLst>
        </pc:spChg>
        <pc:spChg chg="add mod">
          <ac:chgData name="Guest User" userId="" providerId="Windows Live" clId="Web-{475624D3-6F37-4132-B82E-E83F86BD0CE1}" dt="2022-01-02T13:10:49.007" v="3468" actId="1076"/>
          <ac:spMkLst>
            <pc:docMk/>
            <pc:sldMk cId="2113942639" sldId="286"/>
            <ac:spMk id="6" creationId="{956FCC18-8459-4364-99AE-E16FFA29C528}"/>
          </ac:spMkLst>
        </pc:spChg>
        <pc:picChg chg="add del mod">
          <ac:chgData name="Guest User" userId="" providerId="Windows Live" clId="Web-{475624D3-6F37-4132-B82E-E83F86BD0CE1}" dt="2022-01-02T13:09:15.692" v="3456"/>
          <ac:picMkLst>
            <pc:docMk/>
            <pc:sldMk cId="2113942639" sldId="286"/>
            <ac:picMk id="5" creationId="{D3ECCAF2-ED1C-4C7A-9AC7-5886BB035E91}"/>
          </ac:picMkLst>
        </pc:picChg>
      </pc:sldChg>
      <pc:sldChg chg="addSp delSp modSp mod setBg">
        <pc:chgData name="Guest User" userId="" providerId="Windows Live" clId="Web-{475624D3-6F37-4132-B82E-E83F86BD0CE1}" dt="2022-01-02T12:34:15.949" v="2440" actId="1076"/>
        <pc:sldMkLst>
          <pc:docMk/>
          <pc:sldMk cId="343585499" sldId="287"/>
        </pc:sldMkLst>
        <pc:spChg chg="del mod">
          <ac:chgData name="Guest User" userId="" providerId="Windows Live" clId="Web-{475624D3-6F37-4132-B82E-E83F86BD0CE1}" dt="2022-01-02T12:33:17.448" v="2431"/>
          <ac:spMkLst>
            <pc:docMk/>
            <pc:sldMk cId="343585499" sldId="287"/>
            <ac:spMk id="2" creationId="{C2FFB815-1772-40E0-8483-44E8A2D65E45}"/>
          </ac:spMkLst>
        </pc:spChg>
        <pc:spChg chg="del">
          <ac:chgData name="Guest User" userId="" providerId="Windows Live" clId="Web-{475624D3-6F37-4132-B82E-E83F86BD0CE1}" dt="2022-01-02T12:34:00.996" v="2433"/>
          <ac:spMkLst>
            <pc:docMk/>
            <pc:sldMk cId="343585499" sldId="287"/>
            <ac:spMk id="3" creationId="{ED10BD88-B1FA-4C24-896A-4D6C8395F50C}"/>
          </ac:spMkLst>
        </pc:spChg>
        <pc:spChg chg="add del">
          <ac:chgData name="Guest User" userId="" providerId="Windows Live" clId="Web-{475624D3-6F37-4132-B82E-E83F86BD0CE1}" dt="2022-01-02T12:34:02.558" v="2434"/>
          <ac:spMkLst>
            <pc:docMk/>
            <pc:sldMk cId="343585499" sldId="287"/>
            <ac:spMk id="5" creationId="{469A703D-B09B-48B7-9221-FD75CBA9D12D}"/>
          </ac:spMkLst>
        </pc:spChg>
        <pc:spChg chg="add del mod">
          <ac:chgData name="Guest User" userId="" providerId="Windows Live" clId="Web-{475624D3-6F37-4132-B82E-E83F86BD0CE1}" dt="2022-01-02T12:33:20.823" v="2432"/>
          <ac:spMkLst>
            <pc:docMk/>
            <pc:sldMk cId="343585499" sldId="287"/>
            <ac:spMk id="7" creationId="{779CC36B-B963-4899-8068-993E617445C7}"/>
          </ac:spMkLst>
        </pc:spChg>
        <pc:spChg chg="mod">
          <ac:chgData name="Guest User" userId="" providerId="Windows Live" clId="Web-{475624D3-6F37-4132-B82E-E83F86BD0CE1}" dt="2022-01-02T12:34:11.230" v="2438"/>
          <ac:spMkLst>
            <pc:docMk/>
            <pc:sldMk cId="343585499" sldId="287"/>
            <ac:spMk id="9" creationId="{1F8A32C5-79A9-4B81-AC00-1A53733A0E0B}"/>
          </ac:spMkLst>
        </pc:spChg>
        <pc:spChg chg="add del">
          <ac:chgData name="Guest User" userId="" providerId="Windows Live" clId="Web-{475624D3-6F37-4132-B82E-E83F86BD0CE1}" dt="2022-01-02T12:34:11.230" v="2438"/>
          <ac:spMkLst>
            <pc:docMk/>
            <pc:sldMk cId="343585499" sldId="287"/>
            <ac:spMk id="73" creationId="{8D8D62D4-3EEA-4E07-8408-3001B26A79B6}"/>
          </ac:spMkLst>
        </pc:spChg>
        <pc:spChg chg="add del">
          <ac:chgData name="Guest User" userId="" providerId="Windows Live" clId="Web-{475624D3-6F37-4132-B82E-E83F86BD0CE1}" dt="2022-01-02T12:34:11.230" v="2438"/>
          <ac:spMkLst>
            <pc:docMk/>
            <pc:sldMk cId="343585499" sldId="287"/>
            <ac:spMk id="75" creationId="{BB814E05-0C1D-4040-9C35-2101F8D4B3C0}"/>
          </ac:spMkLst>
        </pc:spChg>
        <pc:spChg chg="add del">
          <ac:chgData name="Guest User" userId="" providerId="Windows Live" clId="Web-{475624D3-6F37-4132-B82E-E83F86BD0CE1}" dt="2022-01-02T12:34:11.230" v="2438"/>
          <ac:spMkLst>
            <pc:docMk/>
            <pc:sldMk cId="343585499" sldId="287"/>
            <ac:spMk id="77" creationId="{4E86D2CD-D0BD-4153-AA2D-F393195F12C4}"/>
          </ac:spMkLst>
        </pc:spChg>
        <pc:spChg chg="add del">
          <ac:chgData name="Guest User" userId="" providerId="Windows Live" clId="Web-{475624D3-6F37-4132-B82E-E83F86BD0CE1}" dt="2022-01-02T12:34:11.230" v="2438"/>
          <ac:spMkLst>
            <pc:docMk/>
            <pc:sldMk cId="343585499" sldId="287"/>
            <ac:spMk id="79" creationId="{1233B634-2B76-4687-A2CB-307DC357BFA3}"/>
          </ac:spMkLst>
        </pc:spChg>
        <pc:spChg chg="add del">
          <ac:chgData name="Guest User" userId="" providerId="Windows Live" clId="Web-{475624D3-6F37-4132-B82E-E83F86BD0CE1}" dt="2022-01-02T12:34:11.230" v="2438"/>
          <ac:spMkLst>
            <pc:docMk/>
            <pc:sldMk cId="343585499" sldId="287"/>
            <ac:spMk id="81" creationId="{1BBFCF75-DC85-4F31-AD4B-B4C01F301ABB}"/>
          </ac:spMkLst>
        </pc:spChg>
        <pc:picChg chg="mod">
          <ac:chgData name="Guest User" userId="" providerId="Windows Live" clId="Web-{475624D3-6F37-4132-B82E-E83F86BD0CE1}" dt="2022-01-02T12:34:11.230" v="2438"/>
          <ac:picMkLst>
            <pc:docMk/>
            <pc:sldMk cId="343585499" sldId="287"/>
            <ac:picMk id="4" creationId="{A7DAA7AE-17C9-47E2-A2F9-30EE81966A85}"/>
          </ac:picMkLst>
        </pc:picChg>
        <pc:picChg chg="add mod ord">
          <ac:chgData name="Guest User" userId="" providerId="Windows Live" clId="Web-{475624D3-6F37-4132-B82E-E83F86BD0CE1}" dt="2022-01-02T12:34:15.949" v="2440" actId="1076"/>
          <ac:picMkLst>
            <pc:docMk/>
            <pc:sldMk cId="343585499" sldId="287"/>
            <ac:picMk id="8" creationId="{13CFBC30-E7E8-4BEA-B976-B41D5A68F473}"/>
          </ac:picMkLst>
        </pc:picChg>
      </pc:sldChg>
      <pc:sldChg chg="addSp delSp modSp">
        <pc:chgData name="Guest User" userId="" providerId="Windows Live" clId="Web-{475624D3-6F37-4132-B82E-E83F86BD0CE1}" dt="2022-01-02T12:37:02.110" v="2471" actId="1076"/>
        <pc:sldMkLst>
          <pc:docMk/>
          <pc:sldMk cId="2353072243" sldId="288"/>
        </pc:sldMkLst>
        <pc:spChg chg="mod">
          <ac:chgData name="Guest User" userId="" providerId="Windows Live" clId="Web-{475624D3-6F37-4132-B82E-E83F86BD0CE1}" dt="2022-01-02T12:36:57.219" v="2468" actId="1076"/>
          <ac:spMkLst>
            <pc:docMk/>
            <pc:sldMk cId="2353072243" sldId="288"/>
            <ac:spMk id="2" creationId="{C2FFB815-1772-40E0-8483-44E8A2D65E45}"/>
          </ac:spMkLst>
        </pc:spChg>
        <pc:spChg chg="del">
          <ac:chgData name="Guest User" userId="" providerId="Windows Live" clId="Web-{475624D3-6F37-4132-B82E-E83F86BD0CE1}" dt="2022-01-02T12:34:52.966" v="2456"/>
          <ac:spMkLst>
            <pc:docMk/>
            <pc:sldMk cId="2353072243" sldId="288"/>
            <ac:spMk id="3" creationId="{ED10BD88-B1FA-4C24-896A-4D6C8395F50C}"/>
          </ac:spMkLst>
        </pc:spChg>
        <pc:picChg chg="add mod">
          <ac:chgData name="Guest User" userId="" providerId="Windows Live" clId="Web-{475624D3-6F37-4132-B82E-E83F86BD0CE1}" dt="2022-01-02T12:37:02.110" v="2471" actId="1076"/>
          <ac:picMkLst>
            <pc:docMk/>
            <pc:sldMk cId="2353072243" sldId="288"/>
            <ac:picMk id="5" creationId="{6D7A8360-DC0D-4953-B866-55885446A960}"/>
          </ac:picMkLst>
        </pc:picChg>
      </pc:sldChg>
      <pc:sldChg chg="addSp modSp">
        <pc:chgData name="Guest User" userId="" providerId="Windows Live" clId="Web-{475624D3-6F37-4132-B82E-E83F86BD0CE1}" dt="2022-01-02T12:46:06.343" v="2663" actId="20577"/>
        <pc:sldMkLst>
          <pc:docMk/>
          <pc:sldMk cId="1562747607" sldId="289"/>
        </pc:sldMkLst>
        <pc:spChg chg="mod">
          <ac:chgData name="Guest User" userId="" providerId="Windows Live" clId="Web-{475624D3-6F37-4132-B82E-E83F86BD0CE1}" dt="2022-01-02T12:46:06.343" v="2663" actId="20577"/>
          <ac:spMkLst>
            <pc:docMk/>
            <pc:sldMk cId="1562747607" sldId="289"/>
            <ac:spMk id="2" creationId="{C2FFB815-1772-40E0-8483-44E8A2D65E45}"/>
          </ac:spMkLst>
        </pc:spChg>
        <pc:picChg chg="add mod">
          <ac:chgData name="Guest User" userId="" providerId="Windows Live" clId="Web-{475624D3-6F37-4132-B82E-E83F86BD0CE1}" dt="2022-01-02T12:37:40.799" v="2480" actId="1076"/>
          <ac:picMkLst>
            <pc:docMk/>
            <pc:sldMk cId="1562747607" sldId="289"/>
            <ac:picMk id="5" creationId="{12706DE1-463B-4D61-B1D6-94EC16B74E38}"/>
          </ac:picMkLst>
        </pc:picChg>
      </pc:sldChg>
      <pc:sldChg chg="addSp modSp">
        <pc:chgData name="Guest User" userId="" providerId="Windows Live" clId="Web-{475624D3-6F37-4132-B82E-E83F86BD0CE1}" dt="2022-01-02T12:45:53.905" v="2661" actId="20577"/>
        <pc:sldMkLst>
          <pc:docMk/>
          <pc:sldMk cId="1553177401" sldId="290"/>
        </pc:sldMkLst>
        <pc:spChg chg="mod">
          <ac:chgData name="Guest User" userId="" providerId="Windows Live" clId="Web-{475624D3-6F37-4132-B82E-E83F86BD0CE1}" dt="2022-01-02T12:45:53.905" v="2661" actId="20577"/>
          <ac:spMkLst>
            <pc:docMk/>
            <pc:sldMk cId="1553177401" sldId="290"/>
            <ac:spMk id="2" creationId="{C2FFB815-1772-40E0-8483-44E8A2D65E45}"/>
          </ac:spMkLst>
        </pc:spChg>
        <pc:picChg chg="add mod">
          <ac:chgData name="Guest User" userId="" providerId="Windows Live" clId="Web-{475624D3-6F37-4132-B82E-E83F86BD0CE1}" dt="2022-01-02T12:37:54.111" v="2485" actId="1076"/>
          <ac:picMkLst>
            <pc:docMk/>
            <pc:sldMk cId="1553177401" sldId="290"/>
            <ac:picMk id="5" creationId="{D2D14F54-9BB6-4F8A-A30C-ECA260390695}"/>
          </ac:picMkLst>
        </pc:picChg>
      </pc:sldChg>
      <pc:sldChg chg="addSp delSp modSp">
        <pc:chgData name="Guest User" userId="" providerId="Windows Live" clId="Web-{475624D3-6F37-4132-B82E-E83F86BD0CE1}" dt="2022-01-02T13:09:20.630" v="3457"/>
        <pc:sldMkLst>
          <pc:docMk/>
          <pc:sldMk cId="3311482202" sldId="291"/>
        </pc:sldMkLst>
        <pc:spChg chg="mod">
          <ac:chgData name="Guest User" userId="" providerId="Windows Live" clId="Web-{475624D3-6F37-4132-B82E-E83F86BD0CE1}" dt="2022-01-02T12:37:15.735" v="2473" actId="1076"/>
          <ac:spMkLst>
            <pc:docMk/>
            <pc:sldMk cId="3311482202" sldId="291"/>
            <ac:spMk id="2" creationId="{C2FFB815-1772-40E0-8483-44E8A2D65E45}"/>
          </ac:spMkLst>
        </pc:spChg>
        <pc:spChg chg="del">
          <ac:chgData name="Guest User" userId="" providerId="Windows Live" clId="Web-{475624D3-6F37-4132-B82E-E83F86BD0CE1}" dt="2022-01-02T12:37:13.251" v="2472"/>
          <ac:spMkLst>
            <pc:docMk/>
            <pc:sldMk cId="3311482202" sldId="291"/>
            <ac:spMk id="3" creationId="{ED10BD88-B1FA-4C24-896A-4D6C8395F50C}"/>
          </ac:spMkLst>
        </pc:spChg>
        <pc:picChg chg="add del mod">
          <ac:chgData name="Guest User" userId="" providerId="Windows Live" clId="Web-{475624D3-6F37-4132-B82E-E83F86BD0CE1}" dt="2022-01-02T13:09:20.630" v="3457"/>
          <ac:picMkLst>
            <pc:docMk/>
            <pc:sldMk cId="3311482202" sldId="291"/>
            <ac:picMk id="5" creationId="{4A1097EC-4841-40FC-8632-05B7B66DEFC6}"/>
          </ac:picMkLst>
        </pc:picChg>
      </pc:sldChg>
    </pc:docChg>
  </pc:docChgLst>
  <pc:docChgLst>
    <pc:chgData name="Guest User" providerId="Windows Live" clId="Web-{506BAAAA-9696-45F5-A73B-F48BE715F8D9}"/>
    <pc:docChg chg="addSld">
      <pc:chgData name="Guest User" userId="" providerId="Windows Live" clId="Web-{506BAAAA-9696-45F5-A73B-F48BE715F8D9}" dt="2021-12-26T18:17:36.269" v="6"/>
      <pc:docMkLst>
        <pc:docMk/>
      </pc:docMkLst>
      <pc:sldChg chg="add replId">
        <pc:chgData name="Guest User" userId="" providerId="Windows Live" clId="Web-{506BAAAA-9696-45F5-A73B-F48BE715F8D9}" dt="2021-12-26T17:53:41.121" v="0"/>
        <pc:sldMkLst>
          <pc:docMk/>
          <pc:sldMk cId="3953201266" sldId="276"/>
        </pc:sldMkLst>
      </pc:sldChg>
      <pc:sldChg chg="add replId">
        <pc:chgData name="Guest User" userId="" providerId="Windows Live" clId="Web-{506BAAAA-9696-45F5-A73B-F48BE715F8D9}" dt="2021-12-26T18:17:25.347" v="1"/>
        <pc:sldMkLst>
          <pc:docMk/>
          <pc:sldMk cId="3884401168" sldId="277"/>
        </pc:sldMkLst>
      </pc:sldChg>
      <pc:sldChg chg="add replId">
        <pc:chgData name="Guest User" userId="" providerId="Windows Live" clId="Web-{506BAAAA-9696-45F5-A73B-F48BE715F8D9}" dt="2021-12-26T18:17:26.925" v="2"/>
        <pc:sldMkLst>
          <pc:docMk/>
          <pc:sldMk cId="2469876210" sldId="278"/>
        </pc:sldMkLst>
      </pc:sldChg>
      <pc:sldChg chg="add replId">
        <pc:chgData name="Guest User" userId="" providerId="Windows Live" clId="Web-{506BAAAA-9696-45F5-A73B-F48BE715F8D9}" dt="2021-12-26T18:17:30.644" v="3"/>
        <pc:sldMkLst>
          <pc:docMk/>
          <pc:sldMk cId="723466999" sldId="279"/>
        </pc:sldMkLst>
      </pc:sldChg>
      <pc:sldChg chg="add replId">
        <pc:chgData name="Guest User" userId="" providerId="Windows Live" clId="Web-{506BAAAA-9696-45F5-A73B-F48BE715F8D9}" dt="2021-12-26T18:17:32.081" v="4"/>
        <pc:sldMkLst>
          <pc:docMk/>
          <pc:sldMk cId="2552477878" sldId="280"/>
        </pc:sldMkLst>
      </pc:sldChg>
      <pc:sldChg chg="add replId">
        <pc:chgData name="Guest User" userId="" providerId="Windows Live" clId="Web-{506BAAAA-9696-45F5-A73B-F48BE715F8D9}" dt="2021-12-26T18:17:34.503" v="5"/>
        <pc:sldMkLst>
          <pc:docMk/>
          <pc:sldMk cId="1947050571" sldId="281"/>
        </pc:sldMkLst>
      </pc:sldChg>
      <pc:sldChg chg="add replId">
        <pc:chgData name="Guest User" userId="" providerId="Windows Live" clId="Web-{506BAAAA-9696-45F5-A73B-F48BE715F8D9}" dt="2021-12-26T18:17:36.269" v="6"/>
        <pc:sldMkLst>
          <pc:docMk/>
          <pc:sldMk cId="2234994921" sldId="282"/>
        </pc:sldMkLst>
      </pc:sldChg>
    </pc:docChg>
  </pc:docChgLst>
  <pc:docChgLst>
    <pc:chgData name="Guest User" providerId="Windows Live" clId="Web-{595E8746-362D-4237-8F4B-82943B44F312}"/>
    <pc:docChg chg="addSld delSld modSld sldOrd">
      <pc:chgData name="Guest User" userId="" providerId="Windows Live" clId="Web-{595E8746-362D-4237-8F4B-82943B44F312}" dt="2021-12-28T07:55:56.876" v="681" actId="1076"/>
      <pc:docMkLst>
        <pc:docMk/>
      </pc:docMkLst>
      <pc:sldChg chg="modSp">
        <pc:chgData name="Guest User" userId="" providerId="Windows Live" clId="Web-{595E8746-362D-4237-8F4B-82943B44F312}" dt="2021-12-28T06:55:56.477" v="5" actId="20577"/>
        <pc:sldMkLst>
          <pc:docMk/>
          <pc:sldMk cId="1589675436" sldId="259"/>
        </pc:sldMkLst>
        <pc:spChg chg="mod">
          <ac:chgData name="Guest User" userId="" providerId="Windows Live" clId="Web-{595E8746-362D-4237-8F4B-82943B44F312}" dt="2021-12-28T06:55:56.477" v="5" actId="20577"/>
          <ac:spMkLst>
            <pc:docMk/>
            <pc:sldMk cId="1589675436" sldId="259"/>
            <ac:spMk id="9" creationId="{1F8A32C5-79A9-4B81-AC00-1A53733A0E0B}"/>
          </ac:spMkLst>
        </pc:spChg>
      </pc:sldChg>
      <pc:sldChg chg="addSp delSp modSp ord">
        <pc:chgData name="Guest User" userId="" providerId="Windows Live" clId="Web-{595E8746-362D-4237-8F4B-82943B44F312}" dt="2021-12-28T07:37:01.916" v="434" actId="20577"/>
        <pc:sldMkLst>
          <pc:docMk/>
          <pc:sldMk cId="1287635214" sldId="260"/>
        </pc:sldMkLst>
        <pc:spChg chg="mod">
          <ac:chgData name="Guest User" userId="" providerId="Windows Live" clId="Web-{595E8746-362D-4237-8F4B-82943B44F312}" dt="2021-12-28T07:37:01.916" v="434" actId="20577"/>
          <ac:spMkLst>
            <pc:docMk/>
            <pc:sldMk cId="1287635214" sldId="260"/>
            <ac:spMk id="2" creationId="{C2FFB815-1772-40E0-8483-44E8A2D65E45}"/>
          </ac:spMkLst>
        </pc:spChg>
        <pc:spChg chg="add del mod">
          <ac:chgData name="Guest User" userId="" providerId="Windows Live" clId="Web-{595E8746-362D-4237-8F4B-82943B44F312}" dt="2021-12-28T07:06:49.146" v="170"/>
          <ac:spMkLst>
            <pc:docMk/>
            <pc:sldMk cId="1287635214" sldId="260"/>
            <ac:spMk id="5" creationId="{87B47187-2CCB-490F-946A-C52E88F9D83D}"/>
          </ac:spMkLst>
        </pc:spChg>
        <pc:spChg chg="del mod">
          <ac:chgData name="Guest User" userId="" providerId="Windows Live" clId="Web-{595E8746-362D-4237-8F4B-82943B44F312}" dt="2021-12-28T07:06:32.989" v="166"/>
          <ac:spMkLst>
            <pc:docMk/>
            <pc:sldMk cId="1287635214" sldId="260"/>
            <ac:spMk id="9" creationId="{1F8A32C5-79A9-4B81-AC00-1A53733A0E0B}"/>
          </ac:spMkLst>
        </pc:spChg>
      </pc:sldChg>
      <pc:sldChg chg="modSp">
        <pc:chgData name="Guest User" userId="" providerId="Windows Live" clId="Web-{595E8746-362D-4237-8F4B-82943B44F312}" dt="2021-12-28T07:03:27.814" v="121" actId="14100"/>
        <pc:sldMkLst>
          <pc:docMk/>
          <pc:sldMk cId="642649148" sldId="261"/>
        </pc:sldMkLst>
        <pc:spChg chg="mod">
          <ac:chgData name="Guest User" userId="" providerId="Windows Live" clId="Web-{595E8746-362D-4237-8F4B-82943B44F312}" dt="2021-12-28T06:58:16.714" v="42" actId="20577"/>
          <ac:spMkLst>
            <pc:docMk/>
            <pc:sldMk cId="642649148" sldId="261"/>
            <ac:spMk id="2" creationId="{C2FFB815-1772-40E0-8483-44E8A2D65E45}"/>
          </ac:spMkLst>
        </pc:spChg>
        <pc:spChg chg="mod">
          <ac:chgData name="Guest User" userId="" providerId="Windows Live" clId="Web-{595E8746-362D-4237-8F4B-82943B44F312}" dt="2021-12-28T07:03:27.814" v="121" actId="14100"/>
          <ac:spMkLst>
            <pc:docMk/>
            <pc:sldMk cId="642649148" sldId="261"/>
            <ac:spMk id="9" creationId="{1F8A32C5-79A9-4B81-AC00-1A53733A0E0B}"/>
          </ac:spMkLst>
        </pc:spChg>
      </pc:sldChg>
      <pc:sldChg chg="addSp delSp modSp">
        <pc:chgData name="Guest User" userId="" providerId="Windows Live" clId="Web-{595E8746-362D-4237-8F4B-82943B44F312}" dt="2021-12-28T07:07:32.756" v="178" actId="20577"/>
        <pc:sldMkLst>
          <pc:docMk/>
          <pc:sldMk cId="2335599786" sldId="262"/>
        </pc:sldMkLst>
        <pc:spChg chg="del">
          <ac:chgData name="Guest User" userId="" providerId="Windows Live" clId="Web-{595E8746-362D-4237-8F4B-82943B44F312}" dt="2021-12-28T07:07:11.224" v="172"/>
          <ac:spMkLst>
            <pc:docMk/>
            <pc:sldMk cId="2335599786" sldId="262"/>
            <ac:spMk id="2" creationId="{C2FFB815-1772-40E0-8483-44E8A2D65E45}"/>
          </ac:spMkLst>
        </pc:spChg>
        <pc:spChg chg="add del mod">
          <ac:chgData name="Guest User" userId="" providerId="Windows Live" clId="Web-{595E8746-362D-4237-8F4B-82943B44F312}" dt="2021-12-28T07:07:14.490" v="173"/>
          <ac:spMkLst>
            <pc:docMk/>
            <pc:sldMk cId="2335599786" sldId="262"/>
            <ac:spMk id="5" creationId="{A2EA7B88-B8B0-491E-9726-E14FED861E82}"/>
          </ac:spMkLst>
        </pc:spChg>
        <pc:spChg chg="mod">
          <ac:chgData name="Guest User" userId="" providerId="Windows Live" clId="Web-{595E8746-362D-4237-8F4B-82943B44F312}" dt="2021-12-28T07:07:32.756" v="178" actId="20577"/>
          <ac:spMkLst>
            <pc:docMk/>
            <pc:sldMk cId="2335599786" sldId="262"/>
            <ac:spMk id="9" creationId="{1F8A32C5-79A9-4B81-AC00-1A53733A0E0B}"/>
          </ac:spMkLst>
        </pc:spChg>
      </pc:sldChg>
      <pc:sldChg chg="modSp ord">
        <pc:chgData name="Guest User" userId="" providerId="Windows Live" clId="Web-{595E8746-362D-4237-8F4B-82943B44F312}" dt="2021-12-28T07:11:48.683" v="214" actId="20577"/>
        <pc:sldMkLst>
          <pc:docMk/>
          <pc:sldMk cId="1765855392" sldId="263"/>
        </pc:sldMkLst>
        <pc:spChg chg="mod">
          <ac:chgData name="Guest User" userId="" providerId="Windows Live" clId="Web-{595E8746-362D-4237-8F4B-82943B44F312}" dt="2021-12-28T07:07:59.522" v="188" actId="20577"/>
          <ac:spMkLst>
            <pc:docMk/>
            <pc:sldMk cId="1765855392" sldId="263"/>
            <ac:spMk id="2" creationId="{C2FFB815-1772-40E0-8483-44E8A2D65E45}"/>
          </ac:spMkLst>
        </pc:spChg>
        <pc:spChg chg="mod">
          <ac:chgData name="Guest User" userId="" providerId="Windows Live" clId="Web-{595E8746-362D-4237-8F4B-82943B44F312}" dt="2021-12-28T07:11:48.683" v="214" actId="20577"/>
          <ac:spMkLst>
            <pc:docMk/>
            <pc:sldMk cId="1765855392" sldId="263"/>
            <ac:spMk id="9" creationId="{1F8A32C5-79A9-4B81-AC00-1A53733A0E0B}"/>
          </ac:spMkLst>
        </pc:spChg>
      </pc:sldChg>
      <pc:sldChg chg="modSp ord">
        <pc:chgData name="Guest User" userId="" providerId="Windows Live" clId="Web-{595E8746-362D-4237-8F4B-82943B44F312}" dt="2021-12-28T07:31:17.721" v="320" actId="20577"/>
        <pc:sldMkLst>
          <pc:docMk/>
          <pc:sldMk cId="2100196678" sldId="264"/>
        </pc:sldMkLst>
        <pc:spChg chg="mod">
          <ac:chgData name="Guest User" userId="" providerId="Windows Live" clId="Web-{595E8746-362D-4237-8F4B-82943B44F312}" dt="2021-12-28T07:30:24.845" v="299" actId="20577"/>
          <ac:spMkLst>
            <pc:docMk/>
            <pc:sldMk cId="2100196678" sldId="264"/>
            <ac:spMk id="2" creationId="{C2FFB815-1772-40E0-8483-44E8A2D65E45}"/>
          </ac:spMkLst>
        </pc:spChg>
        <pc:spChg chg="mod">
          <ac:chgData name="Guest User" userId="" providerId="Windows Live" clId="Web-{595E8746-362D-4237-8F4B-82943B44F312}" dt="2021-12-28T07:31:17.721" v="320" actId="20577"/>
          <ac:spMkLst>
            <pc:docMk/>
            <pc:sldMk cId="2100196678" sldId="264"/>
            <ac:spMk id="9" creationId="{1F8A32C5-79A9-4B81-AC00-1A53733A0E0B}"/>
          </ac:spMkLst>
        </pc:spChg>
      </pc:sldChg>
      <pc:sldChg chg="del">
        <pc:chgData name="Guest User" userId="" providerId="Windows Live" clId="Web-{595E8746-362D-4237-8F4B-82943B44F312}" dt="2021-12-28T07:36:09.040" v="419"/>
        <pc:sldMkLst>
          <pc:docMk/>
          <pc:sldMk cId="3708891171" sldId="265"/>
        </pc:sldMkLst>
      </pc:sldChg>
      <pc:sldChg chg="addSp delSp modSp">
        <pc:chgData name="Guest User" userId="" providerId="Windows Live" clId="Web-{595E8746-362D-4237-8F4B-82943B44F312}" dt="2021-12-28T07:07:43.506" v="182" actId="20577"/>
        <pc:sldMkLst>
          <pc:docMk/>
          <pc:sldMk cId="3953201266" sldId="276"/>
        </pc:sldMkLst>
        <pc:spChg chg="mod">
          <ac:chgData name="Guest User" userId="" providerId="Windows Live" clId="Web-{595E8746-362D-4237-8F4B-82943B44F312}" dt="2021-12-28T06:58:55.261" v="48" actId="20577"/>
          <ac:spMkLst>
            <pc:docMk/>
            <pc:sldMk cId="3953201266" sldId="276"/>
            <ac:spMk id="2" creationId="{C2FFB815-1772-40E0-8483-44E8A2D65E45}"/>
          </ac:spMkLst>
        </pc:spChg>
        <pc:spChg chg="add mod">
          <ac:chgData name="Guest User" userId="" providerId="Windows Live" clId="Web-{595E8746-362D-4237-8F4B-82943B44F312}" dt="2021-12-28T07:07:43.506" v="182" actId="20577"/>
          <ac:spMkLst>
            <pc:docMk/>
            <pc:sldMk cId="3953201266" sldId="276"/>
            <ac:spMk id="3" creationId="{F7F56078-2513-4437-A20E-06E38445D017}"/>
          </ac:spMkLst>
        </pc:spChg>
        <pc:spChg chg="add del mod">
          <ac:chgData name="Guest User" userId="" providerId="Windows Live" clId="Web-{595E8746-362D-4237-8F4B-82943B44F312}" dt="2021-12-28T07:01:46.046" v="77"/>
          <ac:spMkLst>
            <pc:docMk/>
            <pc:sldMk cId="3953201266" sldId="276"/>
            <ac:spMk id="6" creationId="{7E1798FB-1649-41B9-BE82-31D2AA490244}"/>
          </ac:spMkLst>
        </pc:spChg>
        <pc:spChg chg="del mod">
          <ac:chgData name="Guest User" userId="" providerId="Windows Live" clId="Web-{595E8746-362D-4237-8F4B-82943B44F312}" dt="2021-12-28T07:01:38.280" v="76"/>
          <ac:spMkLst>
            <pc:docMk/>
            <pc:sldMk cId="3953201266" sldId="276"/>
            <ac:spMk id="9" creationId="{1F8A32C5-79A9-4B81-AC00-1A53733A0E0B}"/>
          </ac:spMkLst>
        </pc:spChg>
      </pc:sldChg>
      <pc:sldChg chg="modSp ord">
        <pc:chgData name="Guest User" userId="" providerId="Windows Live" clId="Web-{595E8746-362D-4237-8F4B-82943B44F312}" dt="2021-12-28T07:29:21.188" v="285" actId="20577"/>
        <pc:sldMkLst>
          <pc:docMk/>
          <pc:sldMk cId="3884401168" sldId="277"/>
        </pc:sldMkLst>
        <pc:spChg chg="mod">
          <ac:chgData name="Guest User" userId="" providerId="Windows Live" clId="Web-{595E8746-362D-4237-8F4B-82943B44F312}" dt="2021-12-28T07:28:07.796" v="239" actId="20577"/>
          <ac:spMkLst>
            <pc:docMk/>
            <pc:sldMk cId="3884401168" sldId="277"/>
            <ac:spMk id="2" creationId="{C2FFB815-1772-40E0-8483-44E8A2D65E45}"/>
          </ac:spMkLst>
        </pc:spChg>
        <pc:spChg chg="mod">
          <ac:chgData name="Guest User" userId="" providerId="Windows Live" clId="Web-{595E8746-362D-4237-8F4B-82943B44F312}" dt="2021-12-28T07:29:21.188" v="285" actId="20577"/>
          <ac:spMkLst>
            <pc:docMk/>
            <pc:sldMk cId="3884401168" sldId="277"/>
            <ac:spMk id="9" creationId="{1F8A32C5-79A9-4B81-AC00-1A53733A0E0B}"/>
          </ac:spMkLst>
        </pc:spChg>
      </pc:sldChg>
      <pc:sldChg chg="modSp ord">
        <pc:chgData name="Guest User" userId="" providerId="Windows Live" clId="Web-{595E8746-362D-4237-8F4B-82943B44F312}" dt="2021-12-28T07:11:55.542" v="217" actId="20577"/>
        <pc:sldMkLst>
          <pc:docMk/>
          <pc:sldMk cId="2469876210" sldId="278"/>
        </pc:sldMkLst>
        <pc:spChg chg="mod">
          <ac:chgData name="Guest User" userId="" providerId="Windows Live" clId="Web-{595E8746-362D-4237-8F4B-82943B44F312}" dt="2021-12-28T07:11:55.542" v="217" actId="20577"/>
          <ac:spMkLst>
            <pc:docMk/>
            <pc:sldMk cId="2469876210" sldId="278"/>
            <ac:spMk id="2" creationId="{C2FFB815-1772-40E0-8483-44E8A2D65E45}"/>
          </ac:spMkLst>
        </pc:spChg>
        <pc:spChg chg="mod">
          <ac:chgData name="Guest User" userId="" providerId="Windows Live" clId="Web-{595E8746-362D-4237-8F4B-82943B44F312}" dt="2021-12-28T07:11:17.307" v="207" actId="20577"/>
          <ac:spMkLst>
            <pc:docMk/>
            <pc:sldMk cId="2469876210" sldId="278"/>
            <ac:spMk id="9" creationId="{1F8A32C5-79A9-4B81-AC00-1A53733A0E0B}"/>
          </ac:spMkLst>
        </pc:spChg>
      </pc:sldChg>
      <pc:sldChg chg="modSp ord">
        <pc:chgData name="Guest User" userId="" providerId="Windows Live" clId="Web-{595E8746-362D-4237-8F4B-82943B44F312}" dt="2021-12-28T07:33:02.895" v="374" actId="20577"/>
        <pc:sldMkLst>
          <pc:docMk/>
          <pc:sldMk cId="723466999" sldId="279"/>
        </pc:sldMkLst>
        <pc:spChg chg="mod">
          <ac:chgData name="Guest User" userId="" providerId="Windows Live" clId="Web-{595E8746-362D-4237-8F4B-82943B44F312}" dt="2021-12-28T07:32:12.019" v="329" actId="20577"/>
          <ac:spMkLst>
            <pc:docMk/>
            <pc:sldMk cId="723466999" sldId="279"/>
            <ac:spMk id="2" creationId="{C2FFB815-1772-40E0-8483-44E8A2D65E45}"/>
          </ac:spMkLst>
        </pc:spChg>
        <pc:spChg chg="mod">
          <ac:chgData name="Guest User" userId="" providerId="Windows Live" clId="Web-{595E8746-362D-4237-8F4B-82943B44F312}" dt="2021-12-28T07:33:02.895" v="374" actId="20577"/>
          <ac:spMkLst>
            <pc:docMk/>
            <pc:sldMk cId="723466999" sldId="279"/>
            <ac:spMk id="9" creationId="{1F8A32C5-79A9-4B81-AC00-1A53733A0E0B}"/>
          </ac:spMkLst>
        </pc:spChg>
      </pc:sldChg>
      <pc:sldChg chg="addSp delSp modSp ord">
        <pc:chgData name="Guest User" userId="" providerId="Windows Live" clId="Web-{595E8746-362D-4237-8F4B-82943B44F312}" dt="2021-12-28T07:37:40.463" v="444" actId="1076"/>
        <pc:sldMkLst>
          <pc:docMk/>
          <pc:sldMk cId="2552477878" sldId="280"/>
        </pc:sldMkLst>
        <pc:spChg chg="mod">
          <ac:chgData name="Guest User" userId="" providerId="Windows Live" clId="Web-{595E8746-362D-4237-8F4B-82943B44F312}" dt="2021-12-28T07:37:32.541" v="440" actId="20577"/>
          <ac:spMkLst>
            <pc:docMk/>
            <pc:sldMk cId="2552477878" sldId="280"/>
            <ac:spMk id="2" creationId="{C2FFB815-1772-40E0-8483-44E8A2D65E45}"/>
          </ac:spMkLst>
        </pc:spChg>
        <pc:spChg chg="add del">
          <ac:chgData name="Guest User" userId="" providerId="Windows Live" clId="Web-{595E8746-362D-4237-8F4B-82943B44F312}" dt="2021-12-28T07:37:37.260" v="443"/>
          <ac:spMkLst>
            <pc:docMk/>
            <pc:sldMk cId="2552477878" sldId="280"/>
            <ac:spMk id="3" creationId="{F3D7F12F-D12D-490A-B82B-047538461AB8}"/>
          </ac:spMkLst>
        </pc:spChg>
        <pc:spChg chg="mod">
          <ac:chgData name="Guest User" userId="" providerId="Windows Live" clId="Web-{595E8746-362D-4237-8F4B-82943B44F312}" dt="2021-12-28T07:37:40.463" v="444" actId="1076"/>
          <ac:spMkLst>
            <pc:docMk/>
            <pc:sldMk cId="2552477878" sldId="280"/>
            <ac:spMk id="9" creationId="{1F8A32C5-79A9-4B81-AC00-1A53733A0E0B}"/>
          </ac:spMkLst>
        </pc:spChg>
      </pc:sldChg>
      <pc:sldChg chg="del">
        <pc:chgData name="Guest User" userId="" providerId="Windows Live" clId="Web-{595E8746-362D-4237-8F4B-82943B44F312}" dt="2021-12-28T07:36:07.399" v="417"/>
        <pc:sldMkLst>
          <pc:docMk/>
          <pc:sldMk cId="1947050571" sldId="281"/>
        </pc:sldMkLst>
      </pc:sldChg>
      <pc:sldChg chg="del">
        <pc:chgData name="Guest User" userId="" providerId="Windows Live" clId="Web-{595E8746-362D-4237-8F4B-82943B44F312}" dt="2021-12-28T07:36:08.352" v="418"/>
        <pc:sldMkLst>
          <pc:docMk/>
          <pc:sldMk cId="2234994921" sldId="282"/>
        </pc:sldMkLst>
      </pc:sldChg>
      <pc:sldChg chg="modSp add replId">
        <pc:chgData name="Guest User" userId="" providerId="Windows Live" clId="Web-{595E8746-362D-4237-8F4B-82943B44F312}" dt="2021-12-28T07:34:44.991" v="413" actId="1076"/>
        <pc:sldMkLst>
          <pc:docMk/>
          <pc:sldMk cId="1640723064" sldId="283"/>
        </pc:sldMkLst>
        <pc:spChg chg="mod">
          <ac:chgData name="Guest User" userId="" providerId="Windows Live" clId="Web-{595E8746-362D-4237-8F4B-82943B44F312}" dt="2021-12-28T07:34:44.991" v="413" actId="1076"/>
          <ac:spMkLst>
            <pc:docMk/>
            <pc:sldMk cId="1640723064" sldId="283"/>
            <ac:spMk id="2" creationId="{C2FFB815-1772-40E0-8483-44E8A2D65E45}"/>
          </ac:spMkLst>
        </pc:spChg>
        <pc:spChg chg="mod">
          <ac:chgData name="Guest User" userId="" providerId="Windows Live" clId="Web-{595E8746-362D-4237-8F4B-82943B44F312}" dt="2021-12-28T07:34:37.960" v="411" actId="20577"/>
          <ac:spMkLst>
            <pc:docMk/>
            <pc:sldMk cId="1640723064" sldId="283"/>
            <ac:spMk id="9" creationId="{1F8A32C5-79A9-4B81-AC00-1A53733A0E0B}"/>
          </ac:spMkLst>
        </pc:spChg>
      </pc:sldChg>
      <pc:sldChg chg="addSp delSp modSp add replId">
        <pc:chgData name="Guest User" userId="" providerId="Windows Live" clId="Web-{595E8746-362D-4237-8F4B-82943B44F312}" dt="2021-12-28T07:45:36.816" v="559"/>
        <pc:sldMkLst>
          <pc:docMk/>
          <pc:sldMk cId="389335390" sldId="284"/>
        </pc:sldMkLst>
        <pc:spChg chg="mod">
          <ac:chgData name="Guest User" userId="" providerId="Windows Live" clId="Web-{595E8746-362D-4237-8F4B-82943B44F312}" dt="2021-12-28T07:38:00.245" v="449" actId="20577"/>
          <ac:spMkLst>
            <pc:docMk/>
            <pc:sldMk cId="389335390" sldId="284"/>
            <ac:spMk id="2" creationId="{C2FFB815-1772-40E0-8483-44E8A2D65E45}"/>
          </ac:spMkLst>
        </pc:spChg>
        <pc:spChg chg="add mod">
          <ac:chgData name="Guest User" userId="" providerId="Windows Live" clId="Web-{595E8746-362D-4237-8F4B-82943B44F312}" dt="2021-12-28T07:43:28.033" v="538" actId="1076"/>
          <ac:spMkLst>
            <pc:docMk/>
            <pc:sldMk cId="389335390" sldId="284"/>
            <ac:spMk id="3" creationId="{DD6E5A18-6124-475F-857C-7CCDA60486ED}"/>
          </ac:spMkLst>
        </pc:spChg>
        <pc:spChg chg="add mod">
          <ac:chgData name="Guest User" userId="" providerId="Windows Live" clId="Web-{595E8746-362D-4237-8F4B-82943B44F312}" dt="2021-12-28T07:45:36.816" v="559"/>
          <ac:spMkLst>
            <pc:docMk/>
            <pc:sldMk cId="389335390" sldId="284"/>
            <ac:spMk id="7" creationId="{A73E6B71-790E-49AD-B6AD-8A98FC2471D4}"/>
          </ac:spMkLst>
        </pc:spChg>
        <pc:spChg chg="mod">
          <ac:chgData name="Guest User" userId="" providerId="Windows Live" clId="Web-{595E8746-362D-4237-8F4B-82943B44F312}" dt="2021-12-28T07:43:43.955" v="543" actId="14100"/>
          <ac:spMkLst>
            <pc:docMk/>
            <pc:sldMk cId="389335390" sldId="284"/>
            <ac:spMk id="9" creationId="{1F8A32C5-79A9-4B81-AC00-1A53733A0E0B}"/>
          </ac:spMkLst>
        </pc:spChg>
        <pc:cxnChg chg="add del mod">
          <ac:chgData name="Guest User" userId="" providerId="Windows Live" clId="Web-{595E8746-362D-4237-8F4B-82943B44F312}" dt="2021-12-28T07:44:45.769" v="550"/>
          <ac:cxnSpMkLst>
            <pc:docMk/>
            <pc:sldMk cId="389335390" sldId="284"/>
            <ac:cxnSpMk id="5" creationId="{17FD6C42-6761-4DE9-BF89-67EBFB4661DF}"/>
          </ac:cxnSpMkLst>
        </pc:cxnChg>
      </pc:sldChg>
      <pc:sldChg chg="modSp add replId">
        <pc:chgData name="Guest User" userId="" providerId="Windows Live" clId="Web-{595E8746-362D-4237-8F4B-82943B44F312}" dt="2021-12-28T07:49:11.868" v="608" actId="1076"/>
        <pc:sldMkLst>
          <pc:docMk/>
          <pc:sldMk cId="2133943589" sldId="285"/>
        </pc:sldMkLst>
        <pc:spChg chg="mod">
          <ac:chgData name="Guest User" userId="" providerId="Windows Live" clId="Web-{595E8746-362D-4237-8F4B-82943B44F312}" dt="2021-12-28T07:49:11.868" v="608" actId="1076"/>
          <ac:spMkLst>
            <pc:docMk/>
            <pc:sldMk cId="2133943589" sldId="285"/>
            <ac:spMk id="2" creationId="{C2FFB815-1772-40E0-8483-44E8A2D65E45}"/>
          </ac:spMkLst>
        </pc:spChg>
        <pc:spChg chg="mod">
          <ac:chgData name="Guest User" userId="" providerId="Windows Live" clId="Web-{595E8746-362D-4237-8F4B-82943B44F312}" dt="2021-12-28T07:49:06.352" v="607" actId="20577"/>
          <ac:spMkLst>
            <pc:docMk/>
            <pc:sldMk cId="2133943589" sldId="285"/>
            <ac:spMk id="9" creationId="{1F8A32C5-79A9-4B81-AC00-1A53733A0E0B}"/>
          </ac:spMkLst>
        </pc:spChg>
      </pc:sldChg>
      <pc:sldChg chg="addSp modSp add replId">
        <pc:chgData name="Guest User" userId="" providerId="Windows Live" clId="Web-{595E8746-362D-4237-8F4B-82943B44F312}" dt="2021-12-28T07:51:28.230" v="625" actId="14100"/>
        <pc:sldMkLst>
          <pc:docMk/>
          <pc:sldMk cId="2113942639" sldId="286"/>
        </pc:sldMkLst>
        <pc:spChg chg="mod">
          <ac:chgData name="Guest User" userId="" providerId="Windows Live" clId="Web-{595E8746-362D-4237-8F4B-82943B44F312}" dt="2021-12-28T07:51:02.714" v="618" actId="20577"/>
          <ac:spMkLst>
            <pc:docMk/>
            <pc:sldMk cId="2113942639" sldId="286"/>
            <ac:spMk id="2" creationId="{C2FFB815-1772-40E0-8483-44E8A2D65E45}"/>
          </ac:spMkLst>
        </pc:spChg>
        <pc:spChg chg="add mod">
          <ac:chgData name="Guest User" userId="" providerId="Windows Live" clId="Web-{595E8746-362D-4237-8F4B-82943B44F312}" dt="2021-12-28T07:51:28.230" v="625" actId="14100"/>
          <ac:spMkLst>
            <pc:docMk/>
            <pc:sldMk cId="2113942639" sldId="286"/>
            <ac:spMk id="3" creationId="{ED10BD88-B1FA-4C24-896A-4D6C8395F50C}"/>
          </ac:spMkLst>
        </pc:spChg>
      </pc:sldChg>
      <pc:sldChg chg="modSp add replId">
        <pc:chgData name="Guest User" userId="" providerId="Windows Live" clId="Web-{595E8746-362D-4237-8F4B-82943B44F312}" dt="2021-12-28T07:52:51.575" v="657" actId="20577"/>
        <pc:sldMkLst>
          <pc:docMk/>
          <pc:sldMk cId="343585499" sldId="287"/>
        </pc:sldMkLst>
        <pc:spChg chg="mod">
          <ac:chgData name="Guest User" userId="" providerId="Windows Live" clId="Web-{595E8746-362D-4237-8F4B-82943B44F312}" dt="2021-12-28T07:52:03.996" v="632" actId="20577"/>
          <ac:spMkLst>
            <pc:docMk/>
            <pc:sldMk cId="343585499" sldId="287"/>
            <ac:spMk id="2" creationId="{C2FFB815-1772-40E0-8483-44E8A2D65E45}"/>
          </ac:spMkLst>
        </pc:spChg>
        <pc:spChg chg="mod">
          <ac:chgData name="Guest User" userId="" providerId="Windows Live" clId="Web-{595E8746-362D-4237-8F4B-82943B44F312}" dt="2021-12-28T07:52:51.575" v="657" actId="20577"/>
          <ac:spMkLst>
            <pc:docMk/>
            <pc:sldMk cId="343585499" sldId="287"/>
            <ac:spMk id="3" creationId="{ED10BD88-B1FA-4C24-896A-4D6C8395F50C}"/>
          </ac:spMkLst>
        </pc:spChg>
      </pc:sldChg>
      <pc:sldChg chg="modSp add replId">
        <pc:chgData name="Guest User" userId="" providerId="Windows Live" clId="Web-{595E8746-362D-4237-8F4B-82943B44F312}" dt="2021-12-28T07:54:04.405" v="659" actId="20577"/>
        <pc:sldMkLst>
          <pc:docMk/>
          <pc:sldMk cId="2353072243" sldId="288"/>
        </pc:sldMkLst>
        <pc:spChg chg="mod">
          <ac:chgData name="Guest User" userId="" providerId="Windows Live" clId="Web-{595E8746-362D-4237-8F4B-82943B44F312}" dt="2021-12-28T07:54:04.405" v="659" actId="20577"/>
          <ac:spMkLst>
            <pc:docMk/>
            <pc:sldMk cId="2353072243" sldId="288"/>
            <ac:spMk id="2" creationId="{C2FFB815-1772-40E0-8483-44E8A2D65E45}"/>
          </ac:spMkLst>
        </pc:spChg>
      </pc:sldChg>
      <pc:sldChg chg="modSp add replId">
        <pc:chgData name="Guest User" userId="" providerId="Windows Live" clId="Web-{595E8746-362D-4237-8F4B-82943B44F312}" dt="2021-12-28T07:55:07.390" v="669" actId="20577"/>
        <pc:sldMkLst>
          <pc:docMk/>
          <pc:sldMk cId="1562747607" sldId="289"/>
        </pc:sldMkLst>
        <pc:spChg chg="mod">
          <ac:chgData name="Guest User" userId="" providerId="Windows Live" clId="Web-{595E8746-362D-4237-8F4B-82943B44F312}" dt="2021-12-28T07:55:03.109" v="667" actId="20577"/>
          <ac:spMkLst>
            <pc:docMk/>
            <pc:sldMk cId="1562747607" sldId="289"/>
            <ac:spMk id="2" creationId="{C2FFB815-1772-40E0-8483-44E8A2D65E45}"/>
          </ac:spMkLst>
        </pc:spChg>
        <pc:spChg chg="mod">
          <ac:chgData name="Guest User" userId="" providerId="Windows Live" clId="Web-{595E8746-362D-4237-8F4B-82943B44F312}" dt="2021-12-28T07:55:07.390" v="669" actId="20577"/>
          <ac:spMkLst>
            <pc:docMk/>
            <pc:sldMk cId="1562747607" sldId="289"/>
            <ac:spMk id="3" creationId="{ED10BD88-B1FA-4C24-896A-4D6C8395F50C}"/>
          </ac:spMkLst>
        </pc:spChg>
      </pc:sldChg>
      <pc:sldChg chg="modSp add replId">
        <pc:chgData name="Guest User" userId="" providerId="Windows Live" clId="Web-{595E8746-362D-4237-8F4B-82943B44F312}" dt="2021-12-28T07:55:22.625" v="672" actId="20577"/>
        <pc:sldMkLst>
          <pc:docMk/>
          <pc:sldMk cId="1553177401" sldId="290"/>
        </pc:sldMkLst>
        <pc:spChg chg="mod">
          <ac:chgData name="Guest User" userId="" providerId="Windows Live" clId="Web-{595E8746-362D-4237-8F4B-82943B44F312}" dt="2021-12-28T07:55:22.625" v="672" actId="20577"/>
          <ac:spMkLst>
            <pc:docMk/>
            <pc:sldMk cId="1553177401" sldId="290"/>
            <ac:spMk id="2" creationId="{C2FFB815-1772-40E0-8483-44E8A2D65E45}"/>
          </ac:spMkLst>
        </pc:spChg>
      </pc:sldChg>
      <pc:sldChg chg="modSp add replId">
        <pc:chgData name="Guest User" userId="" providerId="Windows Live" clId="Web-{595E8746-362D-4237-8F4B-82943B44F312}" dt="2021-12-28T07:55:56.876" v="681" actId="1076"/>
        <pc:sldMkLst>
          <pc:docMk/>
          <pc:sldMk cId="3311482202" sldId="291"/>
        </pc:sldMkLst>
        <pc:spChg chg="mod">
          <ac:chgData name="Guest User" userId="" providerId="Windows Live" clId="Web-{595E8746-362D-4237-8F4B-82943B44F312}" dt="2021-12-28T07:55:56.876" v="681" actId="1076"/>
          <ac:spMkLst>
            <pc:docMk/>
            <pc:sldMk cId="3311482202" sldId="291"/>
            <ac:spMk id="2" creationId="{C2FFB815-1772-40E0-8483-44E8A2D65E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34867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675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1532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864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29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6525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750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749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736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1297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006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C764DE79-268F-4C1A-8933-263129D2AF90}" type="datetimeFigureOut">
              <a:rPr lang="en-US" smtClean="0"/>
              <a:t>1/2/2022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050143224"/>
      </p:ext>
    </p:extLst>
  </p:cSld>
  <p:clrMap bg1="lt1" tx1="dk1" bg2="lt2" tx2="dk2" accent1="accent1" accent2="accent2" accent3="accent3" accent4="accent4" accent5="accent5" accent6="accent6" hlink="hlink" folHlink="folHlink"/>
  <p:sldLayoutIdLst>
    <p:sldLayoutId id="2147484256" r:id="rId1"/>
    <p:sldLayoutId id="2147484257" r:id="rId2"/>
    <p:sldLayoutId id="2147484258" r:id="rId3"/>
    <p:sldLayoutId id="2147484259" r:id="rId4"/>
    <p:sldLayoutId id="2147484260" r:id="rId5"/>
    <p:sldLayoutId id="2147484261" r:id="rId6"/>
    <p:sldLayoutId id="2147484262" r:id="rId7"/>
    <p:sldLayoutId id="2147484263" r:id="rId8"/>
    <p:sldLayoutId id="2147484264" r:id="rId9"/>
    <p:sldLayoutId id="2147484265" r:id="rId10"/>
    <p:sldLayoutId id="2147484266"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pleasantprogrammer.com/posts/console-keymap-switching.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E2A0-EC64-455E-84E6-3D267187D445}"/>
              </a:ext>
            </a:extLst>
          </p:cNvPr>
          <p:cNvSpPr>
            <a:spLocks noGrp="1"/>
          </p:cNvSpPr>
          <p:nvPr>
            <p:ph type="ctrTitle"/>
          </p:nvPr>
        </p:nvSpPr>
        <p:spPr>
          <a:xfrm>
            <a:off x="1181371" y="649505"/>
            <a:ext cx="9418320" cy="4041648"/>
          </a:xfrm>
        </p:spPr>
        <p:txBody>
          <a:bodyPr/>
          <a:lstStyle/>
          <a:p>
            <a:r>
              <a:rPr lang="en-GB" dirty="0"/>
              <a:t>Python</a:t>
            </a:r>
            <a:r>
              <a:rPr lang="el-GR" dirty="0"/>
              <a:t> - </a:t>
            </a:r>
            <a:r>
              <a:rPr lang="en-GB"/>
              <a:t>#4 </a:t>
            </a:r>
            <a:endParaRPr lang="en-GB" dirty="0"/>
          </a:p>
        </p:txBody>
      </p:sp>
      <p:sp>
        <p:nvSpPr>
          <p:cNvPr id="3" name="Subtitle 2">
            <a:extLst>
              <a:ext uri="{FF2B5EF4-FFF2-40B4-BE49-F238E27FC236}">
                <a16:creationId xmlns:a16="http://schemas.microsoft.com/office/drawing/2014/main" id="{54FAD1B7-3A8F-43F5-A562-6486EB6A8444}"/>
              </a:ext>
            </a:extLst>
          </p:cNvPr>
          <p:cNvSpPr>
            <a:spLocks noGrp="1"/>
          </p:cNvSpPr>
          <p:nvPr>
            <p:ph type="subTitle" idx="1"/>
          </p:nvPr>
        </p:nvSpPr>
        <p:spPr>
          <a:xfrm>
            <a:off x="1261872" y="5166360"/>
            <a:ext cx="9812528" cy="1691640"/>
          </a:xfrm>
        </p:spPr>
        <p:txBody>
          <a:bodyPr>
            <a:normAutofit/>
          </a:bodyPr>
          <a:lstStyle/>
          <a:p>
            <a:r>
              <a:rPr lang="el-GR" sz="1600" dirty="0"/>
              <a:t>Αλέξανδρος </a:t>
            </a:r>
            <a:r>
              <a:rPr lang="el-GR" sz="1600" dirty="0" err="1"/>
              <a:t>Κάζος</a:t>
            </a:r>
            <a:r>
              <a:rPr lang="en-GB" sz="1600" dirty="0"/>
              <a:t> (ba18669049)</a:t>
            </a:r>
            <a:r>
              <a:rPr lang="el-GR" sz="1600" dirty="0"/>
              <a:t>					 	</a:t>
            </a:r>
            <a:endParaRPr lang="en-GB" sz="1600" dirty="0"/>
          </a:p>
          <a:p>
            <a:r>
              <a:rPr lang="el-GR" sz="1600" dirty="0"/>
              <a:t>Βασίλης Κοσμίδης </a:t>
            </a:r>
            <a:r>
              <a:rPr lang="en-GB" sz="1600" dirty="0"/>
              <a:t>(ba18669044)	</a:t>
            </a:r>
          </a:p>
          <a:p>
            <a:r>
              <a:rPr lang="el-GR" sz="1600" dirty="0"/>
              <a:t>Μάριος Βασιλάκης (</a:t>
            </a:r>
            <a:r>
              <a:rPr lang="en-GB" sz="1600" dirty="0"/>
              <a:t>ba18669134</a:t>
            </a:r>
            <a:r>
              <a:rPr lang="el-GR" sz="1600" dirty="0"/>
              <a:t>)</a:t>
            </a:r>
            <a:r>
              <a:rPr lang="en-GB" dirty="0"/>
              <a:t>			</a:t>
            </a:r>
            <a:endParaRPr lang="el-GR" dirty="0"/>
          </a:p>
        </p:txBody>
      </p:sp>
      <p:pic>
        <p:nvPicPr>
          <p:cNvPr id="7" name="Picture 6">
            <a:extLst>
              <a:ext uri="{FF2B5EF4-FFF2-40B4-BE49-F238E27FC236}">
                <a16:creationId xmlns:a16="http://schemas.microsoft.com/office/drawing/2014/main" id="{0325C124-B730-49E5-A342-D9FFA0328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615" y="5487801"/>
            <a:ext cx="2951513" cy="894992"/>
          </a:xfrm>
          <a:prstGeom prst="rect">
            <a:avLst/>
          </a:prstGeom>
        </p:spPr>
      </p:pic>
      <p:pic>
        <p:nvPicPr>
          <p:cNvPr id="1032" name="Picture 8">
            <a:extLst>
              <a:ext uri="{FF2B5EF4-FFF2-40B4-BE49-F238E27FC236}">
                <a16:creationId xmlns:a16="http://schemas.microsoft.com/office/drawing/2014/main" id="{8C5F23B2-29EA-401D-A8A5-AFDCC383F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C201D05-218C-4E75-902F-088260B63D6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636000" y="341376"/>
            <a:ext cx="2438400" cy="2438400"/>
          </a:xfrm>
          <a:prstGeom prst="rect">
            <a:avLst/>
          </a:prstGeom>
        </p:spPr>
      </p:pic>
      <p:sp>
        <p:nvSpPr>
          <p:cNvPr id="5" name="Footer Placeholder 4">
            <a:extLst>
              <a:ext uri="{FF2B5EF4-FFF2-40B4-BE49-F238E27FC236}">
                <a16:creationId xmlns:a16="http://schemas.microsoft.com/office/drawing/2014/main" id="{DACB4F13-2B7B-48DF-BE92-EBC4F6F70E8C}"/>
              </a:ext>
            </a:extLst>
          </p:cNvPr>
          <p:cNvSpPr>
            <a:spLocks noGrp="1"/>
          </p:cNvSpPr>
          <p:nvPr>
            <p:ph type="ftr" sz="quarter" idx="11"/>
          </p:nvPr>
        </p:nvSpPr>
        <p:spPr>
          <a:xfrm>
            <a:off x="4959324" y="6385129"/>
            <a:ext cx="3581400" cy="365125"/>
          </a:xfrm>
        </p:spPr>
        <p:txBody>
          <a:bodyPr/>
          <a:lstStyle/>
          <a:p>
            <a:r>
              <a:rPr lang="el-GR" sz="1600" dirty="0"/>
              <a:t>ΠΣΛΑ 	   2021-2022</a:t>
            </a:r>
            <a:endParaRPr lang="en-US" sz="1600" dirty="0"/>
          </a:p>
        </p:txBody>
      </p:sp>
    </p:spTree>
    <p:extLst>
      <p:ext uri="{BB962C8B-B14F-4D97-AF65-F5344CB8AC3E}">
        <p14:creationId xmlns:p14="http://schemas.microsoft.com/office/powerpoint/2010/main" val="1304113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err="1"/>
              <a:t>Σύγκριση</a:t>
            </a:r>
            <a:r>
              <a:rPr lang="en-GB" dirty="0"/>
              <a:t> </a:t>
            </a:r>
            <a:r>
              <a:rPr lang="en-GB" dirty="0" err="1"/>
              <a:t>κώδικ</a:t>
            </a:r>
            <a:r>
              <a:rPr lang="en-GB" dirty="0"/>
              <a:t>α </a:t>
            </a:r>
            <a:r>
              <a:rPr lang="en-GB" dirty="0" err="1"/>
              <a:t>με</a:t>
            </a:r>
            <a:r>
              <a:rPr lang="en-GB" dirty="0"/>
              <a:t> ή </a:t>
            </a:r>
            <a:r>
              <a:rPr lang="en-GB" dirty="0" err="1"/>
              <a:t>χωρίς</a:t>
            </a:r>
            <a:r>
              <a:rPr lang="en-GB" dirty="0"/>
              <a:t> </a:t>
            </a:r>
            <a:r>
              <a:rPr lang="en-GB" dirty="0" err="1"/>
              <a:t>συνάρτηση</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842772" y="1828800"/>
            <a:ext cx="4739640" cy="4351337"/>
          </a:xfrm>
        </p:spPr>
        <p:txBody>
          <a:bodyPr vert="horz" lIns="91440" tIns="45720" rIns="91440" bIns="45720" rtlCol="0" anchor="t">
            <a:normAutofit/>
          </a:bodyPr>
          <a:lstStyle/>
          <a:p>
            <a:pPr>
              <a:buNone/>
            </a:pPr>
            <a:r>
              <a:rPr lang="en-GB" sz="1400" b="1" noProof="1">
                <a:ea typeface="+mn-lt"/>
                <a:cs typeface="+mn-lt"/>
              </a:rPr>
              <a:t>Χρησιμοποιώντας το (%) το οποίο επιστρέφει το υπόλοιπο μιας διαίρεσης, αν δεν υπάρχει υπόλοιπο, </a:t>
            </a:r>
            <a:endParaRPr lang="en-GB" noProof="1"/>
          </a:p>
          <a:p>
            <a:pPr>
              <a:buNone/>
            </a:pPr>
            <a:r>
              <a:rPr lang="en-GB" sz="1400" b="1" noProof="1">
                <a:ea typeface="+mn-lt"/>
                <a:cs typeface="+mn-lt"/>
              </a:rPr>
              <a:t>τότε mod 2 (% 2) πρέπει να είναι == 0.</a:t>
            </a:r>
            <a:endParaRPr lang="en-GB" noProof="1"/>
          </a:p>
          <a:p>
            <a:pPr marL="0" indent="0">
              <a:buNone/>
            </a:pPr>
            <a:endParaRPr lang="en-GB" dirty="0">
              <a:latin typeface="Century Schoolbook" panose="02040604050505020304"/>
            </a:endParaRP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8">
            <a:extLst>
              <a:ext uri="{FF2B5EF4-FFF2-40B4-BE49-F238E27FC236}">
                <a16:creationId xmlns:a16="http://schemas.microsoft.com/office/drawing/2014/main" id="{DD6E5A18-6124-475F-857C-7CCDA60486ED}"/>
              </a:ext>
            </a:extLst>
          </p:cNvPr>
          <p:cNvSpPr txBox="1">
            <a:spLocks/>
          </p:cNvSpPr>
          <p:nvPr/>
        </p:nvSpPr>
        <p:spPr>
          <a:xfrm>
            <a:off x="6092952" y="1828800"/>
            <a:ext cx="4991100" cy="45037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None/>
            </a:pPr>
            <a:r>
              <a:rPr lang="en-GB" sz="1400" b="1" noProof="1">
                <a:ea typeface="+mn-lt"/>
                <a:cs typeface="+mn-lt"/>
              </a:rPr>
              <a:t>**Ας κάνουμε ακριβώς το ίδιο χρησιμοποιώντας μία συνάρτηση.**</a:t>
            </a:r>
            <a:endParaRPr lang="en-GB" sz="1400" b="1" noProof="1"/>
          </a:p>
          <a:p>
            <a:pPr marL="0" indent="0">
              <a:buFont typeface="Arial" pitchFamily="34" charset="0"/>
              <a:buNone/>
            </a:pPr>
            <a:endParaRPr lang="en-GB" dirty="0">
              <a:latin typeface="Century Schoolbook" panose="02040604050505020304"/>
            </a:endParaRPr>
          </a:p>
        </p:txBody>
      </p:sp>
      <p:sp>
        <p:nvSpPr>
          <p:cNvPr id="7" name="Rectangle 6">
            <a:extLst>
              <a:ext uri="{FF2B5EF4-FFF2-40B4-BE49-F238E27FC236}">
                <a16:creationId xmlns:a16="http://schemas.microsoft.com/office/drawing/2014/main" id="{A73E6B71-790E-49AD-B6AD-8A98FC2471D4}"/>
              </a:ext>
            </a:extLst>
          </p:cNvPr>
          <p:cNvSpPr/>
          <p:nvPr/>
        </p:nvSpPr>
        <p:spPr>
          <a:xfrm flipH="1">
            <a:off x="5712403" y="1833131"/>
            <a:ext cx="69272" cy="4352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9DA78C2A-E73E-4F83-84B4-7467873C3802}"/>
              </a:ext>
            </a:extLst>
          </p:cNvPr>
          <p:cNvPicPr>
            <a:picLocks noChangeAspect="1"/>
          </p:cNvPicPr>
          <p:nvPr/>
        </p:nvPicPr>
        <p:blipFill>
          <a:blip r:embed="rId4"/>
          <a:stretch>
            <a:fillRect/>
          </a:stretch>
        </p:blipFill>
        <p:spPr>
          <a:xfrm>
            <a:off x="1439562" y="3114514"/>
            <a:ext cx="2743200" cy="3573998"/>
          </a:xfrm>
          <a:prstGeom prst="rect">
            <a:avLst/>
          </a:prstGeom>
        </p:spPr>
      </p:pic>
      <p:pic>
        <p:nvPicPr>
          <p:cNvPr id="6" name="Picture 7" descr="Graphical user interface, text, application, chat or text message&#10;&#10;Description automatically generated">
            <a:extLst>
              <a:ext uri="{FF2B5EF4-FFF2-40B4-BE49-F238E27FC236}">
                <a16:creationId xmlns:a16="http://schemas.microsoft.com/office/drawing/2014/main" id="{5FE2CE8F-85C6-490D-A21F-71BF6F9E0FE3}"/>
              </a:ext>
            </a:extLst>
          </p:cNvPr>
          <p:cNvPicPr>
            <a:picLocks noChangeAspect="1"/>
          </p:cNvPicPr>
          <p:nvPr/>
        </p:nvPicPr>
        <p:blipFill>
          <a:blip r:embed="rId5"/>
          <a:stretch>
            <a:fillRect/>
          </a:stretch>
        </p:blipFill>
        <p:spPr>
          <a:xfrm>
            <a:off x="6227806" y="3048752"/>
            <a:ext cx="2743200" cy="1852008"/>
          </a:xfrm>
          <a:prstGeom prst="rect">
            <a:avLst/>
          </a:prstGeom>
        </p:spPr>
      </p:pic>
    </p:spTree>
    <p:extLst>
      <p:ext uri="{BB962C8B-B14F-4D97-AF65-F5344CB8AC3E}">
        <p14:creationId xmlns:p14="http://schemas.microsoft.com/office/powerpoint/2010/main" val="38933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1250327" y="224925"/>
            <a:ext cx="9692640" cy="1397124"/>
          </a:xfrm>
        </p:spPr>
        <p:txBody>
          <a:bodyPr>
            <a:normAutofit fontScale="90000"/>
          </a:bodyPr>
          <a:lstStyle/>
          <a:p>
            <a:r>
              <a:rPr lang="en-GB" noProof="1">
                <a:ea typeface="+mj-lt"/>
                <a:cs typeface="+mj-lt"/>
              </a:rPr>
              <a:t>Επέστρεψε όλα τα αποτελέσματα με μηδενικό υπόλοιπο σε μία λίστα</a:t>
            </a:r>
            <a:endParaRPr lang="en-GB" noProof="1"/>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endParaRPr lang="en-GB" dirty="0"/>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9DCBF8-D9C4-4722-86CB-9F5AD12DFC6F}"/>
              </a:ext>
            </a:extLst>
          </p:cNvPr>
          <p:cNvSpPr txBox="1"/>
          <p:nvPr/>
        </p:nvSpPr>
        <p:spPr>
          <a:xfrm>
            <a:off x="1259456" y="1935193"/>
            <a:ext cx="94861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t>Τώρα θα επιστρέψουμε όλα τα αποτελέσματα μηδενικού υπολοίπου σε μία λίστα, αλλιώς θα επιστέφει μία άδεια λίστα.</a:t>
            </a:r>
          </a:p>
          <a:p>
            <a:endParaRPr lang="en-US" dirty="0"/>
          </a:p>
        </p:txBody>
      </p:sp>
      <p:pic>
        <p:nvPicPr>
          <p:cNvPr id="5" name="Picture 5" descr="Graphical user interface, text, application&#10;&#10;Description automatically generated">
            <a:extLst>
              <a:ext uri="{FF2B5EF4-FFF2-40B4-BE49-F238E27FC236}">
                <a16:creationId xmlns:a16="http://schemas.microsoft.com/office/drawing/2014/main" id="{515E8BA8-55FD-42DA-ACA4-3C161BD1AEAD}"/>
              </a:ext>
            </a:extLst>
          </p:cNvPr>
          <p:cNvPicPr>
            <a:picLocks noChangeAspect="1"/>
          </p:cNvPicPr>
          <p:nvPr/>
        </p:nvPicPr>
        <p:blipFill>
          <a:blip r:embed="rId4"/>
          <a:stretch>
            <a:fillRect/>
          </a:stretch>
        </p:blipFill>
        <p:spPr>
          <a:xfrm>
            <a:off x="1247411" y="2693523"/>
            <a:ext cx="6214748" cy="3815821"/>
          </a:xfrm>
          <a:prstGeom prst="rect">
            <a:avLst/>
          </a:prstGeom>
        </p:spPr>
      </p:pic>
    </p:spTree>
    <p:extLst>
      <p:ext uri="{BB962C8B-B14F-4D97-AF65-F5344CB8AC3E}">
        <p14:creationId xmlns:p14="http://schemas.microsoft.com/office/powerpoint/2010/main" val="213394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1250327" y="224925"/>
            <a:ext cx="9965809" cy="1397124"/>
          </a:xfrm>
        </p:spPr>
        <p:txBody>
          <a:bodyPr/>
          <a:lstStyle/>
          <a:p>
            <a:r>
              <a:rPr lang="en-GB" noProof="1">
                <a:ea typeface="+mj-lt"/>
                <a:cs typeface="+mj-lt"/>
              </a:rPr>
              <a:t>Διάδραση μεταξύ των συναρτήσεων</a:t>
            </a:r>
            <a:endParaRPr lang="en-GB" noProof="1"/>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endParaRPr lang="en-GB" dirty="0"/>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10BD88-B1FA-4C24-896A-4D6C8395F50C}"/>
              </a:ext>
            </a:extLst>
          </p:cNvPr>
          <p:cNvSpPr txBox="1"/>
          <p:nvPr/>
        </p:nvSpPr>
        <p:spPr>
          <a:xfrm>
            <a:off x="1249218" y="2092037"/>
            <a:ext cx="932410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t>Μία επιπρόσθετη συνάρτηση μπορεί να χρησιμοποιήσει αποτελέσματα άλλων συναρτήσεων. Ας δούμε ένα παράδειγμα. </a:t>
            </a:r>
            <a:endParaRPr lang="en-US" dirty="0"/>
          </a:p>
          <a:p>
            <a:r>
              <a:rPr lang="en-US" noProof="1"/>
              <a:t>Υπάρχουν 3 θέσεις στην λίστα, μία εκ των οποίων θα είναι 'Ο'.</a:t>
            </a:r>
            <a:endParaRPr lang="en-US" dirty="0"/>
          </a:p>
          <a:p>
            <a:r>
              <a:rPr lang="en-US" noProof="1"/>
              <a:t>Μία συνάρτηση θα ανακατέψει την λίστα και</a:t>
            </a:r>
            <a:endParaRPr lang="en-US" dirty="0"/>
          </a:p>
          <a:p>
            <a:r>
              <a:rPr lang="en-US" noProof="1"/>
              <a:t>Μία άλλη συνάρτηση θα λάβει την πρόβλεψη του χρήστη.</a:t>
            </a:r>
          </a:p>
          <a:p>
            <a:r>
              <a:rPr lang="en-US" noProof="1"/>
              <a:t>Τέλος, η τρίτη συνάρτηση θα ελέχει αν η πρόβλεψη ήταν σωστή.</a:t>
            </a:r>
          </a:p>
        </p:txBody>
      </p:sp>
      <p:sp>
        <p:nvSpPr>
          <p:cNvPr id="6" name="Arrow: Down 5">
            <a:extLst>
              <a:ext uri="{FF2B5EF4-FFF2-40B4-BE49-F238E27FC236}">
                <a16:creationId xmlns:a16="http://schemas.microsoft.com/office/drawing/2014/main" id="{956FCC18-8459-4364-99AE-E16FFA29C528}"/>
              </a:ext>
            </a:extLst>
          </p:cNvPr>
          <p:cNvSpPr/>
          <p:nvPr/>
        </p:nvSpPr>
        <p:spPr>
          <a:xfrm>
            <a:off x="4100959" y="4219780"/>
            <a:ext cx="1040026" cy="2110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Tree>
    <p:extLst>
      <p:ext uri="{BB962C8B-B14F-4D97-AF65-F5344CB8AC3E}">
        <p14:creationId xmlns:p14="http://schemas.microsoft.com/office/powerpoint/2010/main" val="211394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endParaRPr lang="en-GB" dirty="0"/>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 descr="Graphical user interface, text, application, email&#10;&#10;Description automatically generated">
            <a:extLst>
              <a:ext uri="{FF2B5EF4-FFF2-40B4-BE49-F238E27FC236}">
                <a16:creationId xmlns:a16="http://schemas.microsoft.com/office/drawing/2014/main" id="{13CFBC30-E7E8-4BEA-B976-B41D5A68F473}"/>
              </a:ext>
            </a:extLst>
          </p:cNvPr>
          <p:cNvPicPr>
            <a:picLocks noChangeAspect="1"/>
          </p:cNvPicPr>
          <p:nvPr/>
        </p:nvPicPr>
        <p:blipFill>
          <a:blip r:embed="rId4"/>
          <a:stretch>
            <a:fillRect/>
          </a:stretch>
        </p:blipFill>
        <p:spPr>
          <a:xfrm>
            <a:off x="2783457" y="1425894"/>
            <a:ext cx="6639464" cy="4006212"/>
          </a:xfrm>
          <a:prstGeom prst="rect">
            <a:avLst/>
          </a:prstGeom>
        </p:spPr>
      </p:pic>
    </p:spTree>
    <p:extLst>
      <p:ext uri="{BB962C8B-B14F-4D97-AF65-F5344CB8AC3E}">
        <p14:creationId xmlns:p14="http://schemas.microsoft.com/office/powerpoint/2010/main" val="34358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1064976" y="111654"/>
            <a:ext cx="10063342" cy="1386827"/>
          </a:xfrm>
        </p:spPr>
        <p:txBody>
          <a:bodyPr vert="horz" lIns="91440" tIns="27432" rIns="91440" bIns="45720" rtlCol="0" anchor="t">
            <a:normAutofit/>
          </a:bodyPr>
          <a:lstStyle/>
          <a:p>
            <a:r>
              <a:rPr lang="en-US" noProof="1">
                <a:ea typeface="+mj-lt"/>
                <a:cs typeface="+mj-lt"/>
              </a:rPr>
              <a:t>ΟΚ, τώρα ας φτιάξουμε το παιχνίδι</a:t>
            </a:r>
            <a:endParaRPr lang="en-US" noProof="1"/>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endParaRPr lang="en-GB" dirty="0"/>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Graphical user interface, text, application, email&#10;&#10;Description automatically generated">
            <a:extLst>
              <a:ext uri="{FF2B5EF4-FFF2-40B4-BE49-F238E27FC236}">
                <a16:creationId xmlns:a16="http://schemas.microsoft.com/office/drawing/2014/main" id="{6D7A8360-DC0D-4953-B866-55885446A960}"/>
              </a:ext>
            </a:extLst>
          </p:cNvPr>
          <p:cNvPicPr>
            <a:picLocks noChangeAspect="1"/>
          </p:cNvPicPr>
          <p:nvPr/>
        </p:nvPicPr>
        <p:blipFill>
          <a:blip r:embed="rId4"/>
          <a:stretch>
            <a:fillRect/>
          </a:stretch>
        </p:blipFill>
        <p:spPr>
          <a:xfrm>
            <a:off x="3582760" y="930022"/>
            <a:ext cx="5038524" cy="5777440"/>
          </a:xfrm>
          <a:prstGeom prst="rect">
            <a:avLst/>
          </a:prstGeom>
        </p:spPr>
      </p:pic>
    </p:spTree>
    <p:extLst>
      <p:ext uri="{BB962C8B-B14F-4D97-AF65-F5344CB8AC3E}">
        <p14:creationId xmlns:p14="http://schemas.microsoft.com/office/powerpoint/2010/main" val="235307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1250327" y="224925"/>
            <a:ext cx="9692640" cy="2004664"/>
          </a:xfrm>
        </p:spPr>
        <p:txBody>
          <a:bodyPr vert="horz" lIns="91440" tIns="27432" rIns="91440" bIns="45720" rtlCol="0" anchor="t">
            <a:normAutofit/>
          </a:bodyPr>
          <a:lstStyle/>
          <a:p>
            <a:r>
              <a:rPr lang="el-GR" sz="2800" b="0" dirty="0">
                <a:ea typeface="+mj-lt"/>
                <a:cs typeface="+mj-lt"/>
              </a:rPr>
              <a:t>Τώρα θα ελέγξουμε την πρόβλεψη του χρήστη. Βλέπουμε ότι εδώ δεν υπάρχει η ανάγκη για αποθήκευση του αποτελέσματος. Για αυτό χρησιμοποιούμε</a:t>
            </a:r>
            <a:r>
              <a:rPr lang="en-US" sz="2800" b="0" dirty="0">
                <a:ea typeface="+mj-lt"/>
                <a:cs typeface="+mj-lt"/>
              </a:rPr>
              <a:t> "print()"</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endParaRPr lang="en-GB" dirty="0"/>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10BD88-B1FA-4C24-896A-4D6C8395F50C}"/>
              </a:ext>
            </a:extLst>
          </p:cNvPr>
          <p:cNvSpPr txBox="1"/>
          <p:nvPr/>
        </p:nvSpPr>
        <p:spPr>
          <a:xfrm>
            <a:off x="1249218" y="2092037"/>
            <a:ext cx="9324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onsolas"/>
            </a:endParaRPr>
          </a:p>
          <a:p>
            <a:endParaRPr lang="en-US" dirty="0"/>
          </a:p>
        </p:txBody>
      </p:sp>
      <p:pic>
        <p:nvPicPr>
          <p:cNvPr id="5" name="Picture 5" descr="Text&#10;&#10;Description automatically generated">
            <a:extLst>
              <a:ext uri="{FF2B5EF4-FFF2-40B4-BE49-F238E27FC236}">
                <a16:creationId xmlns:a16="http://schemas.microsoft.com/office/drawing/2014/main" id="{12706DE1-463B-4D61-B1D6-94EC16B74E38}"/>
              </a:ext>
            </a:extLst>
          </p:cNvPr>
          <p:cNvPicPr>
            <a:picLocks noChangeAspect="1"/>
          </p:cNvPicPr>
          <p:nvPr/>
        </p:nvPicPr>
        <p:blipFill>
          <a:blip r:embed="rId4"/>
          <a:stretch>
            <a:fillRect/>
          </a:stretch>
        </p:blipFill>
        <p:spPr>
          <a:xfrm>
            <a:off x="1245079" y="2409070"/>
            <a:ext cx="9328030" cy="2313030"/>
          </a:xfrm>
          <a:prstGeom prst="rect">
            <a:avLst/>
          </a:prstGeom>
        </p:spPr>
      </p:pic>
    </p:spTree>
    <p:extLst>
      <p:ext uri="{BB962C8B-B14F-4D97-AF65-F5344CB8AC3E}">
        <p14:creationId xmlns:p14="http://schemas.microsoft.com/office/powerpoint/2010/main" val="156274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1250327" y="224925"/>
            <a:ext cx="9692640" cy="1397124"/>
          </a:xfrm>
        </p:spPr>
        <p:txBody>
          <a:bodyPr vert="horz" lIns="91440" tIns="27432" rIns="91440" bIns="45720" rtlCol="0" anchor="t">
            <a:normAutofit/>
          </a:bodyPr>
          <a:lstStyle/>
          <a:p>
            <a:r>
              <a:rPr lang="en-US" sz="2800" b="0" noProof="1">
                <a:ea typeface="+mj-lt"/>
                <a:cs typeface="+mj-lt"/>
              </a:rPr>
              <a:t>Τώρα θα χτίσουμε την λογική με την οποία θα αλληλεπιδρούν οι συναρτήσεις μεταξύ τους!!!</a:t>
            </a:r>
            <a:br>
              <a:rPr lang="en-US" sz="2800" b="0" dirty="0">
                <a:ea typeface="+mj-lt"/>
                <a:cs typeface="+mj-lt"/>
              </a:rPr>
            </a:br>
            <a:endParaRPr lang="en-US" sz="2800" b="0"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endParaRPr lang="en-GB" dirty="0"/>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10BD88-B1FA-4C24-896A-4D6C8395F50C}"/>
              </a:ext>
            </a:extLst>
          </p:cNvPr>
          <p:cNvSpPr txBox="1"/>
          <p:nvPr/>
        </p:nvSpPr>
        <p:spPr>
          <a:xfrm>
            <a:off x="1249218" y="2092037"/>
            <a:ext cx="9324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Consolas"/>
            </a:endParaRPr>
          </a:p>
          <a:p>
            <a:endParaRPr lang="en-US" dirty="0"/>
          </a:p>
        </p:txBody>
      </p:sp>
      <p:pic>
        <p:nvPicPr>
          <p:cNvPr id="5" name="Picture 5" descr="Text&#10;&#10;Description automatically generated">
            <a:extLst>
              <a:ext uri="{FF2B5EF4-FFF2-40B4-BE49-F238E27FC236}">
                <a16:creationId xmlns:a16="http://schemas.microsoft.com/office/drawing/2014/main" id="{D2D14F54-9BB6-4F8A-A30C-ECA260390695}"/>
              </a:ext>
            </a:extLst>
          </p:cNvPr>
          <p:cNvPicPr>
            <a:picLocks noChangeAspect="1"/>
          </p:cNvPicPr>
          <p:nvPr/>
        </p:nvPicPr>
        <p:blipFill>
          <a:blip r:embed="rId4"/>
          <a:stretch>
            <a:fillRect/>
          </a:stretch>
        </p:blipFill>
        <p:spPr>
          <a:xfrm>
            <a:off x="2093344" y="1822830"/>
            <a:ext cx="6955765" cy="4966378"/>
          </a:xfrm>
          <a:prstGeom prst="rect">
            <a:avLst/>
          </a:prstGeom>
        </p:spPr>
      </p:pic>
    </p:spTree>
    <p:extLst>
      <p:ext uri="{BB962C8B-B14F-4D97-AF65-F5344CB8AC3E}">
        <p14:creationId xmlns:p14="http://schemas.microsoft.com/office/powerpoint/2010/main" val="1553177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Methods</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marL="0" indent="0">
              <a:buNone/>
            </a:pPr>
            <a:r>
              <a:rPr lang="el-GR" dirty="0">
                <a:ea typeface="+mn-lt"/>
                <a:cs typeface="+mn-lt"/>
              </a:rPr>
              <a:t>Οι μέθοδοι είναι ουσιαστικά συναρτήσεις που έχουν δημιουργηθεί σε αντικείμενα.</a:t>
            </a:r>
            <a:endParaRPr lang="en-US" dirty="0"/>
          </a:p>
          <a:p>
            <a:pPr marL="0" indent="0">
              <a:buNone/>
            </a:pPr>
            <a:r>
              <a:rPr lang="el-GR" dirty="0">
                <a:ea typeface="+mn-lt"/>
                <a:cs typeface="+mn-lt"/>
              </a:rPr>
              <a:t>Οι μέθοδοι εκτελούν συγκεκριμένες δράσεις σε ένα αντικείμενο και επίσης μπορούν να δεχθούν δηλώσεις όπως μία συνάρτηση. Το συγκεκριμένο μάθημα θα είναι μία σύντομη εισαγωγή στις μεθόδους και θα βοηθήσει στην κατανόηση της σχεδίασης των μεθόδων σε ένα πιο γενικό πλαίσιο.</a:t>
            </a:r>
          </a:p>
          <a:p>
            <a:pPr>
              <a:buNone/>
            </a:pPr>
            <a:r>
              <a:rPr lang="en-GB" dirty="0" err="1"/>
              <a:t>Οι</a:t>
            </a:r>
            <a:r>
              <a:rPr lang="en-GB" dirty="0"/>
              <a:t> </a:t>
            </a:r>
            <a:r>
              <a:rPr lang="en-GB" dirty="0" err="1"/>
              <a:t>μέθοδοι</a:t>
            </a:r>
            <a:r>
              <a:rPr lang="en-GB" dirty="0"/>
              <a:t> απ</a:t>
            </a:r>
            <a:r>
              <a:rPr lang="en-GB" dirty="0" err="1"/>
              <a:t>εικονίζοντ</a:t>
            </a:r>
            <a:r>
              <a:rPr lang="en-GB" dirty="0"/>
              <a:t>αι </a:t>
            </a:r>
            <a:r>
              <a:rPr lang="en-GB" dirty="0" err="1"/>
              <a:t>ως</a:t>
            </a:r>
            <a:r>
              <a:rPr lang="en-GB" dirty="0"/>
              <a:t> </a:t>
            </a:r>
            <a:r>
              <a:rPr lang="en-GB" dirty="0" err="1"/>
              <a:t>εξής</a:t>
            </a:r>
            <a:r>
              <a:rPr lang="en-GB" dirty="0"/>
              <a:t>:</a:t>
            </a:r>
          </a:p>
          <a:p>
            <a:pPr marL="0" indent="0">
              <a:buNone/>
            </a:pPr>
            <a:r>
              <a:rPr lang="en-GB" dirty="0" err="1">
                <a:latin typeface="Consolas"/>
              </a:rPr>
              <a:t>object.method</a:t>
            </a:r>
            <a:r>
              <a:rPr lang="en-GB" dirty="0">
                <a:latin typeface="Consolas"/>
              </a:rPr>
              <a:t>(arg1,arg2,etc...)</a:t>
            </a: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675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vert="horz" lIns="91440" tIns="27432" rIns="91440" bIns="45720" rtlCol="0" anchor="t">
            <a:normAutofit/>
          </a:bodyPr>
          <a:lstStyle/>
          <a:p>
            <a:r>
              <a:rPr lang="en-GB" noProof="1"/>
              <a:t>Παράδειγμα</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261871" y="2343665"/>
            <a:ext cx="9788680" cy="4351337"/>
          </a:xfrm>
        </p:spPr>
        <p:txBody>
          <a:bodyPr vert="horz" lIns="91440" tIns="45720" rIns="91440" bIns="45720" rtlCol="0" anchor="t">
            <a:noAutofit/>
          </a:bodyPr>
          <a:lstStyle/>
          <a:p>
            <a:pPr marL="0" indent="0">
              <a:buNone/>
            </a:pPr>
            <a:r>
              <a:rPr lang="en-GB" noProof="1">
                <a:ea typeface="+mn-lt"/>
                <a:cs typeface="+mn-lt"/>
              </a:rPr>
              <a:t>Ευτυχώς, με την iPython και το Jupyter Notebook μπορούμε να δούμε γρήγορα όλες τις πιθανές μεθόδους χρησιμοποιώντας το κουμπί "tab". Οι μέθοδοι για μια λίστα είναι:</a:t>
            </a:r>
            <a:endParaRPr lang="en-GB" noProof="1"/>
          </a:p>
          <a:p>
            <a:r>
              <a:rPr lang="en-GB" dirty="0">
                <a:ea typeface="+mn-lt"/>
                <a:cs typeface="+mn-lt"/>
              </a:rPr>
              <a:t>append</a:t>
            </a:r>
            <a:endParaRPr lang="en-GB" dirty="0"/>
          </a:p>
          <a:p>
            <a:r>
              <a:rPr lang="en-GB" dirty="0">
                <a:ea typeface="+mn-lt"/>
                <a:cs typeface="+mn-lt"/>
              </a:rPr>
              <a:t>count</a:t>
            </a:r>
            <a:endParaRPr lang="en-GB" dirty="0"/>
          </a:p>
          <a:p>
            <a:r>
              <a:rPr lang="en-GB" dirty="0">
                <a:ea typeface="+mn-lt"/>
                <a:cs typeface="+mn-lt"/>
              </a:rPr>
              <a:t>extend</a:t>
            </a:r>
            <a:endParaRPr lang="en-GB" dirty="0"/>
          </a:p>
          <a:p>
            <a:r>
              <a:rPr lang="en-GB" dirty="0">
                <a:ea typeface="+mn-lt"/>
                <a:cs typeface="+mn-lt"/>
              </a:rPr>
              <a:t>insert</a:t>
            </a:r>
            <a:endParaRPr lang="en-GB" dirty="0"/>
          </a:p>
          <a:p>
            <a:pPr marL="0" indent="0">
              <a:buNone/>
            </a:pPr>
            <a:endParaRPr lang="en-GB" dirty="0"/>
          </a:p>
          <a:p>
            <a:r>
              <a:rPr lang="en-GB" dirty="0">
                <a:ea typeface="+mn-lt"/>
                <a:cs typeface="+mn-lt"/>
              </a:rPr>
              <a:t>Let's try out a few of them:</a:t>
            </a:r>
            <a:endParaRPr lang="en-GB" sz="2400" dirty="0"/>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 picture containing text&#10;&#10;Description automatically generated">
            <a:extLst>
              <a:ext uri="{FF2B5EF4-FFF2-40B4-BE49-F238E27FC236}">
                <a16:creationId xmlns:a16="http://schemas.microsoft.com/office/drawing/2014/main" id="{30FF705E-49B0-4F92-B1C0-98C2677E6CB1}"/>
              </a:ext>
            </a:extLst>
          </p:cNvPr>
          <p:cNvPicPr>
            <a:picLocks noChangeAspect="1"/>
          </p:cNvPicPr>
          <p:nvPr/>
        </p:nvPicPr>
        <p:blipFill>
          <a:blip r:embed="rId4"/>
          <a:stretch>
            <a:fillRect/>
          </a:stretch>
        </p:blipFill>
        <p:spPr>
          <a:xfrm>
            <a:off x="1264508" y="1280743"/>
            <a:ext cx="4833551" cy="795433"/>
          </a:xfrm>
          <a:prstGeom prst="rect">
            <a:avLst/>
          </a:prstGeom>
        </p:spPr>
      </p:pic>
      <p:sp>
        <p:nvSpPr>
          <p:cNvPr id="5" name="Content Placeholder 8">
            <a:extLst>
              <a:ext uri="{FF2B5EF4-FFF2-40B4-BE49-F238E27FC236}">
                <a16:creationId xmlns:a16="http://schemas.microsoft.com/office/drawing/2014/main" id="{9C7E9290-8FA5-4149-B4E2-57B2549A90EC}"/>
              </a:ext>
            </a:extLst>
          </p:cNvPr>
          <p:cNvSpPr txBox="1">
            <a:spLocks/>
          </p:cNvSpPr>
          <p:nvPr/>
        </p:nvSpPr>
        <p:spPr>
          <a:xfrm>
            <a:off x="3133920" y="3381633"/>
            <a:ext cx="1643518" cy="2137419"/>
          </a:xfrm>
          <a:prstGeom prst="rect">
            <a:avLst/>
          </a:prstGeom>
        </p:spPr>
        <p:txBody>
          <a:bodyPr vert="horz" lIns="91440" tIns="45720" rIns="91440" bIns="45720" rtlCol="0" anchor="t">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dirty="0">
                <a:ea typeface="+mn-lt"/>
                <a:cs typeface="+mn-lt"/>
              </a:rPr>
              <a:t>pop</a:t>
            </a:r>
            <a:endParaRPr lang="en-GB" dirty="0"/>
          </a:p>
          <a:p>
            <a:r>
              <a:rPr lang="en-GB" dirty="0">
                <a:ea typeface="+mn-lt"/>
                <a:cs typeface="+mn-lt"/>
              </a:rPr>
              <a:t>remove</a:t>
            </a:r>
            <a:endParaRPr lang="en-GB" dirty="0"/>
          </a:p>
          <a:p>
            <a:r>
              <a:rPr lang="en-GB" dirty="0">
                <a:ea typeface="+mn-lt"/>
                <a:cs typeface="+mn-lt"/>
              </a:rPr>
              <a:t>reverse</a:t>
            </a:r>
            <a:endParaRPr lang="en-GB" dirty="0"/>
          </a:p>
          <a:p>
            <a:r>
              <a:rPr lang="en-GB" dirty="0">
                <a:ea typeface="+mn-lt"/>
                <a:cs typeface="+mn-lt"/>
              </a:rPr>
              <a:t>sort</a:t>
            </a:r>
            <a:endParaRPr lang="en-GB" dirty="0"/>
          </a:p>
          <a:p>
            <a:pPr marL="0" indent="0">
              <a:buNone/>
            </a:pPr>
            <a:endParaRPr lang="en-GB" dirty="0"/>
          </a:p>
        </p:txBody>
      </p:sp>
    </p:spTree>
    <p:extLst>
      <p:ext uri="{BB962C8B-B14F-4D97-AF65-F5344CB8AC3E}">
        <p14:creationId xmlns:p14="http://schemas.microsoft.com/office/powerpoint/2010/main" val="642649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vert="horz" lIns="91440" tIns="27432" rIns="91440" bIns="45720" rtlCol="0" anchor="t">
            <a:normAutofit/>
          </a:bodyPr>
          <a:lstStyle/>
          <a:p>
            <a:pPr>
              <a:lnSpc>
                <a:spcPct val="95000"/>
              </a:lnSpc>
              <a:spcBef>
                <a:spcPts val="1400"/>
              </a:spcBef>
              <a:spcAft>
                <a:spcPts val="200"/>
              </a:spcAft>
            </a:pPr>
            <a:r>
              <a:rPr lang="en-GB" dirty="0"/>
              <a:t>Πα</a:t>
            </a:r>
            <a:r>
              <a:rPr lang="en-GB" dirty="0" err="1"/>
              <a:t>ράδειγμ</a:t>
            </a:r>
            <a:r>
              <a:rPr lang="en-GB" dirty="0"/>
              <a:t>α</a:t>
            </a:r>
            <a:endParaRPr lang="en-US"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7F56078-2513-4437-A20E-06E38445D017}"/>
              </a:ext>
            </a:extLst>
          </p:cNvPr>
          <p:cNvSpPr txBox="1"/>
          <p:nvPr/>
        </p:nvSpPr>
        <p:spPr>
          <a:xfrm>
            <a:off x="803461" y="1299093"/>
            <a:ext cx="102769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noProof="1">
                <a:ea typeface="+mn-lt"/>
                <a:cs typeface="+mn-lt"/>
              </a:rPr>
              <a:t>append(): Επιτρέπει να προσθέτουμε στοιχεία στο τέλος μιας λίστας:</a:t>
            </a:r>
          </a:p>
          <a:p>
            <a:endParaRPr lang="en-US" dirty="0">
              <a:ea typeface="+mn-lt"/>
              <a:cs typeface="+mn-lt"/>
            </a:endParaRPr>
          </a:p>
          <a:p>
            <a:r>
              <a:rPr lang="en-US" dirty="0">
                <a:ea typeface="+mn-lt"/>
                <a:cs typeface="+mn-lt"/>
              </a:rPr>
              <a:t>In [2]:</a:t>
            </a:r>
            <a:r>
              <a:rPr lang="en-US" dirty="0">
                <a:latin typeface="Century Schoolbook"/>
              </a:rPr>
              <a:t> </a:t>
            </a:r>
            <a:r>
              <a:rPr lang="en-US" dirty="0" err="1">
                <a:latin typeface="Consolas"/>
              </a:rPr>
              <a:t>lst.append</a:t>
            </a:r>
            <a:r>
              <a:rPr lang="en-US" dirty="0">
                <a:latin typeface="Consolas"/>
              </a:rPr>
              <a:t>(6)</a:t>
            </a:r>
            <a:endParaRPr lang="en-US" dirty="0">
              <a:ea typeface="+mn-lt"/>
              <a:cs typeface="+mn-lt"/>
            </a:endParaRPr>
          </a:p>
          <a:p>
            <a:r>
              <a:rPr lang="en-US" dirty="0">
                <a:ea typeface="+mn-lt"/>
                <a:cs typeface="+mn-lt"/>
              </a:rPr>
              <a:t>In [3]:</a:t>
            </a:r>
            <a:r>
              <a:rPr lang="en-US" dirty="0">
                <a:latin typeface="Century Schoolbook" panose="02040604050505020304"/>
              </a:rPr>
              <a:t> </a:t>
            </a:r>
            <a:r>
              <a:rPr lang="en-US" dirty="0" err="1">
                <a:latin typeface="Consolas"/>
              </a:rPr>
              <a:t>lst</a:t>
            </a:r>
            <a:endParaRPr lang="en-US" dirty="0" err="1">
              <a:latin typeface="Century Schoolbook" panose="02040604050505020304"/>
            </a:endParaRPr>
          </a:p>
          <a:p>
            <a:r>
              <a:rPr lang="en-US" dirty="0">
                <a:latin typeface="Century Schoolbook" panose="02040604050505020304"/>
              </a:rPr>
              <a:t>Out</a:t>
            </a:r>
            <a:r>
              <a:rPr lang="en-US" dirty="0">
                <a:ea typeface="+mn-lt"/>
                <a:cs typeface="+mn-lt"/>
              </a:rPr>
              <a:t>[3]:</a:t>
            </a:r>
            <a:endParaRPr lang="en-US" dirty="0"/>
          </a:p>
          <a:p>
            <a:r>
              <a:rPr lang="en-US" dirty="0">
                <a:latin typeface="Consolas"/>
              </a:rPr>
              <a:t>[1, 2, 3, 4, 5, 6]</a:t>
            </a:r>
            <a:endParaRPr lang="en-US" dirty="0"/>
          </a:p>
          <a:p>
            <a:endParaRPr lang="en-US" dirty="0">
              <a:ea typeface="+mn-lt"/>
              <a:cs typeface="+mn-lt"/>
            </a:endParaRPr>
          </a:p>
          <a:p>
            <a:r>
              <a:rPr lang="en-US" noProof="1">
                <a:ea typeface="+mn-lt"/>
                <a:cs typeface="+mn-lt"/>
              </a:rPr>
              <a:t>Τέλεια! Τι κάνει όμως το count()? Μετράει τον αριθμό των συμβάτων ενός στοιχείου σε μία λίστα.</a:t>
            </a:r>
          </a:p>
          <a:p>
            <a:endParaRPr lang="en-US" dirty="0">
              <a:ea typeface="+mn-lt"/>
              <a:cs typeface="+mn-lt"/>
            </a:endParaRPr>
          </a:p>
          <a:p>
            <a:endParaRPr lang="en-US" dirty="0">
              <a:latin typeface="Consolas"/>
            </a:endParaRPr>
          </a:p>
          <a:p>
            <a:endParaRPr lang="en-US" dirty="0">
              <a:latin typeface="Consolas"/>
              <a:ea typeface="+mn-lt"/>
              <a:cs typeface="+mn-lt"/>
            </a:endParaRPr>
          </a:p>
          <a:p>
            <a:endParaRPr lang="en-US" dirty="0">
              <a:latin typeface="Consolas"/>
            </a:endParaRPr>
          </a:p>
        </p:txBody>
      </p:sp>
      <p:pic>
        <p:nvPicPr>
          <p:cNvPr id="5" name="Picture 5" descr="Graphical user interface, text, application&#10;&#10;Description automatically generated">
            <a:extLst>
              <a:ext uri="{FF2B5EF4-FFF2-40B4-BE49-F238E27FC236}">
                <a16:creationId xmlns:a16="http://schemas.microsoft.com/office/drawing/2014/main" id="{E5D6E3B1-CEBC-4160-9FD3-6AB906A20813}"/>
              </a:ext>
            </a:extLst>
          </p:cNvPr>
          <p:cNvPicPr>
            <a:picLocks noChangeAspect="1"/>
          </p:cNvPicPr>
          <p:nvPr/>
        </p:nvPicPr>
        <p:blipFill>
          <a:blip r:embed="rId4"/>
          <a:stretch>
            <a:fillRect/>
          </a:stretch>
        </p:blipFill>
        <p:spPr>
          <a:xfrm>
            <a:off x="667265" y="1763721"/>
            <a:ext cx="3041821" cy="1322584"/>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805BF745-7B56-4F7E-8751-9B96B94B5D12}"/>
              </a:ext>
            </a:extLst>
          </p:cNvPr>
          <p:cNvPicPr>
            <a:picLocks noChangeAspect="1"/>
          </p:cNvPicPr>
          <p:nvPr/>
        </p:nvPicPr>
        <p:blipFill>
          <a:blip r:embed="rId5"/>
          <a:stretch>
            <a:fillRect/>
          </a:stretch>
        </p:blipFill>
        <p:spPr>
          <a:xfrm>
            <a:off x="799381" y="3840472"/>
            <a:ext cx="5676181" cy="1031735"/>
          </a:xfrm>
          <a:prstGeom prst="rect">
            <a:avLst/>
          </a:prstGeom>
        </p:spPr>
      </p:pic>
    </p:spTree>
    <p:extLst>
      <p:ext uri="{BB962C8B-B14F-4D97-AF65-F5344CB8AC3E}">
        <p14:creationId xmlns:p14="http://schemas.microsoft.com/office/powerpoint/2010/main" val="39532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l-GR" dirty="0"/>
              <a:t>Περιεχόμενα Μαθήματος</a:t>
            </a:r>
            <a:endParaRPr lang="en-GB"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a:lstStyle/>
          <a:p>
            <a:pPr marL="0" indent="0">
              <a:buNone/>
            </a:pPr>
            <a:r>
              <a:rPr lang="el-GR" dirty="0"/>
              <a:t>Σε αυτό το μάθημα θα δούμε εντολές που σχετίζονται με:</a:t>
            </a:r>
          </a:p>
          <a:p>
            <a:pPr marL="0" indent="0">
              <a:buNone/>
            </a:pPr>
            <a:endParaRPr lang="el-GR" dirty="0"/>
          </a:p>
          <a:p>
            <a:r>
              <a:rPr lang="en-GB" dirty="0">
                <a:solidFill>
                  <a:schemeClr val="tx2"/>
                </a:solidFill>
              </a:rPr>
              <a:t>Methods</a:t>
            </a:r>
          </a:p>
          <a:p>
            <a:r>
              <a:rPr lang="en-GB" dirty="0">
                <a:solidFill>
                  <a:schemeClr val="tx2"/>
                </a:solidFill>
              </a:rPr>
              <a:t>Functions</a:t>
            </a:r>
            <a:endParaRPr lang="el-GR" dirty="0">
              <a:solidFill>
                <a:schemeClr val="tx2"/>
              </a:solidFill>
            </a:endParaRP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90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261872" y="1828800"/>
            <a:ext cx="9429246" cy="4351337"/>
          </a:xfrm>
        </p:spPr>
        <p:txBody>
          <a:bodyPr vert="horz" lIns="91440" tIns="45720" rIns="91440" bIns="45720" rtlCol="0" anchor="t">
            <a:normAutofit/>
          </a:bodyPr>
          <a:lstStyle/>
          <a:p>
            <a:pPr marL="0" indent="0">
              <a:lnSpc>
                <a:spcPct val="100000"/>
              </a:lnSpc>
              <a:spcBef>
                <a:spcPts val="0"/>
              </a:spcBef>
              <a:spcAft>
                <a:spcPts val="0"/>
              </a:spcAft>
              <a:buNone/>
            </a:pPr>
            <a:r>
              <a:rPr lang="en-US" noProof="1">
                <a:latin typeface="Century Schoolbook"/>
              </a:rPr>
              <a:t>Μπορούμε να χρησιμοποιούμε τα κουμπία "Shift+Tab" στο Jupyter Notebook αν χρειαζόμαστε βοήθεια για αυτήν την μέθοδο. Γενικά στην Python μπορούμε να χρησιμοποιούμε την συνάρτηση help():</a:t>
            </a:r>
            <a:endParaRPr lang="en-US" noProof="1">
              <a:ea typeface="+mn-lt"/>
              <a:cs typeface="+mn-lt"/>
            </a:endParaRP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Graphical user interface, text, application&#10;&#10;Description automatically generated">
            <a:extLst>
              <a:ext uri="{FF2B5EF4-FFF2-40B4-BE49-F238E27FC236}">
                <a16:creationId xmlns:a16="http://schemas.microsoft.com/office/drawing/2014/main" id="{58ED59D1-3B5E-4470-A388-4E5D93F84033}"/>
              </a:ext>
            </a:extLst>
          </p:cNvPr>
          <p:cNvPicPr>
            <a:picLocks noChangeAspect="1"/>
          </p:cNvPicPr>
          <p:nvPr/>
        </p:nvPicPr>
        <p:blipFill>
          <a:blip r:embed="rId4"/>
          <a:stretch>
            <a:fillRect/>
          </a:stretch>
        </p:blipFill>
        <p:spPr>
          <a:xfrm>
            <a:off x="1259456" y="3069343"/>
            <a:ext cx="8321615" cy="1596331"/>
          </a:xfrm>
          <a:prstGeom prst="rect">
            <a:avLst/>
          </a:prstGeom>
        </p:spPr>
      </p:pic>
    </p:spTree>
    <p:extLst>
      <p:ext uri="{BB962C8B-B14F-4D97-AF65-F5344CB8AC3E}">
        <p14:creationId xmlns:p14="http://schemas.microsoft.com/office/powerpoint/2010/main" val="233559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Functions</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8">
            <a:extLst>
              <a:ext uri="{FF2B5EF4-FFF2-40B4-BE49-F238E27FC236}">
                <a16:creationId xmlns:a16="http://schemas.microsoft.com/office/drawing/2014/main" id="{28AF1018-89B4-4766-8FA4-AE245213C086}"/>
              </a:ext>
            </a:extLst>
          </p:cNvPr>
          <p:cNvSpPr txBox="1">
            <a:spLocks/>
          </p:cNvSpPr>
          <p:nvPr/>
        </p:nvSpPr>
        <p:spPr>
          <a:xfrm>
            <a:off x="1259812" y="1970901"/>
            <a:ext cx="8595360"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buNone/>
            </a:pPr>
            <a:r>
              <a:rPr lang="en-GB" sz="3200" i="1" dirty="0" err="1">
                <a:solidFill>
                  <a:schemeClr val="accent1"/>
                </a:solidFill>
              </a:rPr>
              <a:t>Τι</a:t>
            </a:r>
            <a:r>
              <a:rPr lang="en-GB" sz="3200" i="1" dirty="0">
                <a:solidFill>
                  <a:schemeClr val="accent1"/>
                </a:solidFill>
              </a:rPr>
              <a:t> </a:t>
            </a:r>
            <a:r>
              <a:rPr lang="en-GB" sz="3200" i="1" dirty="0" err="1">
                <a:solidFill>
                  <a:schemeClr val="accent1"/>
                </a:solidFill>
              </a:rPr>
              <a:t>είν</a:t>
            </a:r>
            <a:r>
              <a:rPr lang="en-GB" sz="3200" i="1" dirty="0">
                <a:solidFill>
                  <a:schemeClr val="accent1"/>
                </a:solidFill>
              </a:rPr>
              <a:t>αι </a:t>
            </a:r>
            <a:r>
              <a:rPr lang="en-GB" sz="3200" i="1" dirty="0" err="1">
                <a:solidFill>
                  <a:schemeClr val="accent1"/>
                </a:solidFill>
              </a:rPr>
              <a:t>μί</a:t>
            </a:r>
            <a:r>
              <a:rPr lang="en-GB" sz="3200" i="1" dirty="0">
                <a:solidFill>
                  <a:schemeClr val="accent1"/>
                </a:solidFill>
              </a:rPr>
              <a:t>α </a:t>
            </a:r>
            <a:r>
              <a:rPr lang="en-GB" sz="3200" i="1" dirty="0" err="1">
                <a:solidFill>
                  <a:schemeClr val="accent1"/>
                </a:solidFill>
              </a:rPr>
              <a:t>συνάρτηση</a:t>
            </a:r>
            <a:r>
              <a:rPr lang="en-GB" sz="3200" i="1" dirty="0">
                <a:solidFill>
                  <a:schemeClr val="accent1"/>
                </a:solidFill>
              </a:rPr>
              <a:t>;</a:t>
            </a:r>
            <a:endParaRPr lang="en-US" sz="1600" dirty="0">
              <a:solidFill>
                <a:schemeClr val="accent1"/>
              </a:solidFill>
            </a:endParaRPr>
          </a:p>
          <a:p>
            <a:pPr>
              <a:buNone/>
            </a:pPr>
            <a:r>
              <a:rPr lang="en-GB" sz="1800" noProof="1">
                <a:latin typeface="Century Schoolbook"/>
                <a:ea typeface="+mn-lt"/>
                <a:cs typeface="Arial"/>
              </a:rPr>
              <a:t>Τυπικά μία συνάρτηση είναι μία χρήσιμη λειτουργία που ομαδοποιεί ένα σύνολο δηλώσεων και δίνει την δυνατότητα να επαναληφθούν παραπάνω από μία φορές. Επίσης, μπορούν ορίσουν παράμετρους που μπορούν να λειτουργήσουν ως μέσο εισγαωγής νέων δεδομένων για την συνάρτηση.</a:t>
            </a:r>
          </a:p>
          <a:p>
            <a:pPr>
              <a:buNone/>
            </a:pPr>
            <a:r>
              <a:rPr lang="en-GB" sz="1800" noProof="1">
                <a:solidFill>
                  <a:srgbClr val="595959"/>
                </a:solidFill>
                <a:latin typeface="Century Schoolbook"/>
                <a:cs typeface="Arial"/>
              </a:rPr>
              <a:t>Σε ένα πιο βασικό επίπεδο, οι συναρτήσεις μας επιτρέπουν να μην χρειάζεται να ξαναγράψουμε το ίδιο κώδικα ξανά και ξανά. </a:t>
            </a:r>
          </a:p>
          <a:p>
            <a:pPr>
              <a:buNone/>
            </a:pPr>
            <a:r>
              <a:rPr lang="en-GB" sz="1800" noProof="1">
                <a:solidFill>
                  <a:srgbClr val="595959"/>
                </a:solidFill>
                <a:latin typeface="Century Schoolbook"/>
                <a:cs typeface="Arial"/>
              </a:rPr>
              <a:t>Οι συναρτήσεις είναι εξαιρετικά χρήσιμες για επαναχρησιμοποίηση του κώδικα της Python και μας βοηθά να αρχίσουμε να σκεφτόμαστε το σχεδιασμό ενός πρότζεκτ. </a:t>
            </a:r>
          </a:p>
          <a:p>
            <a:pPr>
              <a:buNone/>
            </a:pPr>
            <a:endParaRPr lang="en-GB" sz="4000" i="1" dirty="0">
              <a:solidFill>
                <a:schemeClr val="accent1"/>
              </a:solidFill>
            </a:endParaRPr>
          </a:p>
          <a:p>
            <a:pPr>
              <a:buNone/>
            </a:pPr>
            <a:endParaRPr lang="en-GB" sz="4000" i="1" dirty="0">
              <a:solidFill>
                <a:schemeClr val="accent1"/>
              </a:solidFill>
            </a:endParaRPr>
          </a:p>
        </p:txBody>
      </p:sp>
    </p:spTree>
    <p:extLst>
      <p:ext uri="{BB962C8B-B14F-4D97-AF65-F5344CB8AC3E}">
        <p14:creationId xmlns:p14="http://schemas.microsoft.com/office/powerpoint/2010/main" val="176585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normAutofit/>
          </a:bodyPr>
          <a:lstStyle/>
          <a:p>
            <a:pPr>
              <a:lnSpc>
                <a:spcPct val="95000"/>
              </a:lnSpc>
              <a:spcBef>
                <a:spcPts val="1400"/>
              </a:spcBef>
              <a:spcAft>
                <a:spcPts val="200"/>
              </a:spcAft>
            </a:pPr>
            <a:r>
              <a:rPr lang="en-GB" sz="3600" b="0" i="1" noProof="1">
                <a:ea typeface="+mj-lt"/>
                <a:cs typeface="+mj-lt"/>
              </a:rPr>
              <a:t>Γιατί να χρησιμοποίησουμε συναρτήσεις;</a:t>
            </a:r>
            <a:endParaRPr lang="en-GB" sz="4000" noProof="1"/>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8">
            <a:extLst>
              <a:ext uri="{FF2B5EF4-FFF2-40B4-BE49-F238E27FC236}">
                <a16:creationId xmlns:a16="http://schemas.microsoft.com/office/drawing/2014/main" id="{B1D42D06-C4E0-4518-8CA8-A94BFF1D30B5}"/>
              </a:ext>
            </a:extLst>
          </p:cNvPr>
          <p:cNvSpPr txBox="1">
            <a:spLocks/>
          </p:cNvSpPr>
          <p:nvPr/>
        </p:nvSpPr>
        <p:spPr>
          <a:xfrm>
            <a:off x="1259813" y="2063578"/>
            <a:ext cx="8595360"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GB" noProof="1"/>
              <a:t>Συνοπτικά, πρέπει να χρησιμοποιούμε συναρτήσεις όταν σκοπεύουμε να χρησιμοποιήσουμε πακέτα κώδικα πολλές φορές. Έτσι, θα μπορούμε να γράψουμε πιο περίπλοκο κώδικα πιο γρήγορα και εύκολα. Για να το καταλάβουμε καλύτερα, θα γράψουμε τις δικές μας συναρτήσεις</a:t>
            </a:r>
          </a:p>
          <a:p>
            <a:endParaRPr lang="en-GB" dirty="0"/>
          </a:p>
        </p:txBody>
      </p:sp>
    </p:spTree>
    <p:extLst>
      <p:ext uri="{BB962C8B-B14F-4D97-AF65-F5344CB8AC3E}">
        <p14:creationId xmlns:p14="http://schemas.microsoft.com/office/powerpoint/2010/main" val="246987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noProof="1"/>
              <a:t>Δημιουργία &amp; ενεργοποίηση Συνάρτησης</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8">
            <a:extLst>
              <a:ext uri="{FF2B5EF4-FFF2-40B4-BE49-F238E27FC236}">
                <a16:creationId xmlns:a16="http://schemas.microsoft.com/office/drawing/2014/main" id="{5C2F9405-667B-43F3-B507-E2009B1153AA}"/>
              </a:ext>
            </a:extLst>
          </p:cNvPr>
          <p:cNvSpPr txBox="1">
            <a:spLocks/>
          </p:cNvSpPr>
          <p:nvPr/>
        </p:nvSpPr>
        <p:spPr>
          <a:xfrm>
            <a:off x="1259812" y="1970903"/>
            <a:ext cx="8595360" cy="4351337"/>
          </a:xfrm>
          <a:prstGeom prst="rect">
            <a:avLst/>
          </a:prstGeom>
        </p:spPr>
        <p:txBody>
          <a:bodyPr vert="horz" lIns="91440" tIns="45720" rIns="91440" bIns="45720" rtlCol="0" anchor="t">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noProof="1">
                <a:ea typeface="+mn-lt"/>
                <a:cs typeface="+mn-lt"/>
              </a:rPr>
              <a:t>Στην Python μία συνάρτηση δημιουργείται, χρησιμοποιώντας με την λέξη-κλειδί " </a:t>
            </a:r>
            <a:r>
              <a:rPr lang="en-GB" b="1" noProof="1">
                <a:ea typeface="+mn-lt"/>
                <a:cs typeface="+mn-lt"/>
              </a:rPr>
              <a:t>def </a:t>
            </a:r>
            <a:r>
              <a:rPr lang="en-GB" noProof="1">
                <a:ea typeface="+mn-lt"/>
                <a:cs typeface="+mn-lt"/>
              </a:rPr>
              <a:t>":</a:t>
            </a:r>
            <a:endParaRPr lang="en-GB" noProof="1"/>
          </a:p>
          <a:p>
            <a:pPr marL="0" indent="0">
              <a:buNone/>
            </a:pPr>
            <a:endParaRPr lang="en-GB" noProof="1"/>
          </a:p>
          <a:p>
            <a:pPr marL="0" indent="0">
              <a:buNone/>
            </a:pPr>
            <a:endParaRPr lang="en-GB" noProof="1"/>
          </a:p>
          <a:p>
            <a:pPr marL="0" indent="0">
              <a:buNone/>
            </a:pPr>
            <a:endParaRPr lang="en-GB" noProof="1"/>
          </a:p>
          <a:p>
            <a:pPr marL="0" indent="0">
              <a:buNone/>
            </a:pPr>
            <a:r>
              <a:rPr lang="en-GB" noProof="1"/>
              <a:t>Ενεργοποίηση συνάρτησης:</a:t>
            </a:r>
          </a:p>
          <a:p>
            <a:endParaRPr lang="en-GB" dirty="0"/>
          </a:p>
        </p:txBody>
      </p:sp>
      <p:pic>
        <p:nvPicPr>
          <p:cNvPr id="7" name="Picture 7" descr="A picture containing text&#10;&#10;Description automatically generated">
            <a:extLst>
              <a:ext uri="{FF2B5EF4-FFF2-40B4-BE49-F238E27FC236}">
                <a16:creationId xmlns:a16="http://schemas.microsoft.com/office/drawing/2014/main" id="{DC4174C9-4FDE-4470-875C-B42C16F4E651}"/>
              </a:ext>
            </a:extLst>
          </p:cNvPr>
          <p:cNvPicPr>
            <a:picLocks noChangeAspect="1"/>
          </p:cNvPicPr>
          <p:nvPr/>
        </p:nvPicPr>
        <p:blipFill>
          <a:blip r:embed="rId4"/>
          <a:stretch>
            <a:fillRect/>
          </a:stretch>
        </p:blipFill>
        <p:spPr>
          <a:xfrm>
            <a:off x="1255112" y="2889808"/>
            <a:ext cx="2689912" cy="542925"/>
          </a:xfrm>
          <a:prstGeom prst="rect">
            <a:avLst/>
          </a:prstGeom>
        </p:spPr>
      </p:pic>
      <p:pic>
        <p:nvPicPr>
          <p:cNvPr id="11" name="Picture 11" descr="A picture containing graphical user interface&#10;&#10;Description automatically generated">
            <a:extLst>
              <a:ext uri="{FF2B5EF4-FFF2-40B4-BE49-F238E27FC236}">
                <a16:creationId xmlns:a16="http://schemas.microsoft.com/office/drawing/2014/main" id="{591BB04D-A1B3-4A06-AB0D-E22CBBD651A8}"/>
              </a:ext>
            </a:extLst>
          </p:cNvPr>
          <p:cNvPicPr>
            <a:picLocks noChangeAspect="1"/>
          </p:cNvPicPr>
          <p:nvPr/>
        </p:nvPicPr>
        <p:blipFill>
          <a:blip r:embed="rId5"/>
          <a:stretch>
            <a:fillRect/>
          </a:stretch>
        </p:blipFill>
        <p:spPr>
          <a:xfrm>
            <a:off x="1255755" y="4938841"/>
            <a:ext cx="2019300" cy="666750"/>
          </a:xfrm>
          <a:prstGeom prst="rect">
            <a:avLst/>
          </a:prstGeom>
        </p:spPr>
      </p:pic>
    </p:spTree>
    <p:extLst>
      <p:ext uri="{BB962C8B-B14F-4D97-AF65-F5344CB8AC3E}">
        <p14:creationId xmlns:p14="http://schemas.microsoft.com/office/powerpoint/2010/main" val="388440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dirty="0"/>
              <a:t>Accepting Parameters</a:t>
            </a:r>
            <a:endParaRPr lang="en-US"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r>
              <a:rPr lang="en-GB" noProof="1">
                <a:ea typeface="+mn-lt"/>
                <a:cs typeface="+mn-lt"/>
              </a:rPr>
              <a:t>Ας γράψουμε μία συνάρτηση που να χαιρετά τους ανθρώπους με τον όνομα τους.</a:t>
            </a:r>
            <a:endParaRPr lang="en-US" noProof="1"/>
          </a:p>
          <a:p>
            <a:pPr>
              <a:buNone/>
            </a:pPr>
            <a:endParaRPr lang="en-GB" dirty="0">
              <a:latin typeface="Consolas"/>
            </a:endParaRPr>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Graphical user interface, text, application, email&#10;&#10;Description automatically generated">
            <a:extLst>
              <a:ext uri="{FF2B5EF4-FFF2-40B4-BE49-F238E27FC236}">
                <a16:creationId xmlns:a16="http://schemas.microsoft.com/office/drawing/2014/main" id="{CB55D8D9-837F-4E67-A4E4-B0BF5A4A4B66}"/>
              </a:ext>
            </a:extLst>
          </p:cNvPr>
          <p:cNvPicPr>
            <a:picLocks noChangeAspect="1"/>
          </p:cNvPicPr>
          <p:nvPr/>
        </p:nvPicPr>
        <p:blipFill>
          <a:blip r:embed="rId4"/>
          <a:stretch>
            <a:fillRect/>
          </a:stretch>
        </p:blipFill>
        <p:spPr>
          <a:xfrm>
            <a:off x="1258724" y="3007815"/>
            <a:ext cx="4308953" cy="1479645"/>
          </a:xfrm>
          <a:prstGeom prst="rect">
            <a:avLst/>
          </a:prstGeom>
        </p:spPr>
      </p:pic>
    </p:spTree>
    <p:extLst>
      <p:ext uri="{BB962C8B-B14F-4D97-AF65-F5344CB8AC3E}">
        <p14:creationId xmlns:p14="http://schemas.microsoft.com/office/powerpoint/2010/main" val="210019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p:txBody>
          <a:bodyPr/>
          <a:lstStyle/>
          <a:p>
            <a:r>
              <a:rPr lang="en-GB" noProof="1"/>
              <a:t>Χρησιμποιώντας την λέξη Return</a:t>
            </a:r>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p:txBody>
          <a:bodyPr vert="horz" lIns="91440" tIns="45720" rIns="91440" bIns="45720" rtlCol="0" anchor="t">
            <a:normAutofit/>
          </a:bodyPr>
          <a:lstStyle/>
          <a:p>
            <a:pPr>
              <a:buNone/>
            </a:pPr>
            <a:r>
              <a:rPr lang="en-GB" noProof="1">
                <a:ea typeface="+mn-lt"/>
                <a:cs typeface="+mn-lt"/>
              </a:rPr>
              <a:t>Μέχρι στιγμης έχουμε χρησιμοποιούσει μόνο το print(), αλλά μπορούμε να αποθηκεύσουμε την μεταβλητή που θέλουμε χρησιμοποιώντας την λέξη-κλειδί " return "</a:t>
            </a:r>
          </a:p>
          <a:p>
            <a:pPr>
              <a:buNone/>
            </a:pPr>
            <a:r>
              <a:rPr lang="en-GB" noProof="1">
                <a:ea typeface="+mn-lt"/>
                <a:cs typeface="+mn-lt"/>
              </a:rPr>
              <a:t>Ας δούμε ένα αντίστοιχο παράδειγμα όπου μία συνάρτηση θα επιστρέφει ένα αποτέλεσμα όπου μετά μπορεί να αποθηκευτεί ως μεταβλητή ή να χρησιμοποιηθεί με οποιοδήποτε τρόπο θέλει ο χρήστης,</a:t>
            </a:r>
          </a:p>
          <a:p>
            <a:pPr>
              <a:buNone/>
            </a:pPr>
            <a:endParaRPr lang="en-GB" b="1" dirty="0"/>
          </a:p>
          <a:p>
            <a:pPr marL="0" indent="0">
              <a:buNone/>
            </a:pPr>
            <a:endParaRPr lang="en-GB" dirty="0">
              <a:latin typeface="Century Schoolbook" panose="02040604050505020304"/>
            </a:endParaRPr>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Graphical user interface, text, application, email&#10;&#10;Description automatically generated">
            <a:extLst>
              <a:ext uri="{FF2B5EF4-FFF2-40B4-BE49-F238E27FC236}">
                <a16:creationId xmlns:a16="http://schemas.microsoft.com/office/drawing/2014/main" id="{8F864A0B-005B-4497-A197-E17ABCE88FA7}"/>
              </a:ext>
            </a:extLst>
          </p:cNvPr>
          <p:cNvPicPr>
            <a:picLocks noChangeAspect="1"/>
          </p:cNvPicPr>
          <p:nvPr/>
        </p:nvPicPr>
        <p:blipFill>
          <a:blip r:embed="rId4"/>
          <a:stretch>
            <a:fillRect/>
          </a:stretch>
        </p:blipFill>
        <p:spPr>
          <a:xfrm>
            <a:off x="3529914" y="4043801"/>
            <a:ext cx="4050956" cy="2621587"/>
          </a:xfrm>
          <a:prstGeom prst="rect">
            <a:avLst/>
          </a:prstGeom>
        </p:spPr>
      </p:pic>
    </p:spTree>
    <p:extLst>
      <p:ext uri="{BB962C8B-B14F-4D97-AF65-F5344CB8AC3E}">
        <p14:creationId xmlns:p14="http://schemas.microsoft.com/office/powerpoint/2010/main" val="72346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801797" y="739896"/>
            <a:ext cx="10770942" cy="2058482"/>
          </a:xfrm>
        </p:spPr>
        <p:txBody>
          <a:bodyPr vert="horz" lIns="91440" tIns="27432" rIns="91440" bIns="45720" rtlCol="0" anchor="t">
            <a:normAutofit/>
          </a:bodyPr>
          <a:lstStyle/>
          <a:p>
            <a:r>
              <a:rPr lang="en-GB" sz="3200" dirty="0">
                <a:ea typeface="+mj-lt"/>
                <a:cs typeface="+mj-lt"/>
              </a:rPr>
              <a:t>"</a:t>
            </a:r>
            <a:r>
              <a:rPr lang="en-GB" sz="3200" dirty="0" err="1">
                <a:ea typeface="+mj-lt"/>
                <a:cs typeface="+mj-lt"/>
              </a:rPr>
              <a:t>Ποιά</a:t>
            </a:r>
            <a:r>
              <a:rPr lang="en-GB" sz="3200" dirty="0">
                <a:ea typeface="+mj-lt"/>
                <a:cs typeface="+mj-lt"/>
              </a:rPr>
              <a:t> </a:t>
            </a:r>
            <a:r>
              <a:rPr lang="en-GB" sz="3200" dirty="0" err="1">
                <a:ea typeface="+mj-lt"/>
                <a:cs typeface="+mj-lt"/>
              </a:rPr>
              <a:t>είν</a:t>
            </a:r>
            <a:r>
              <a:rPr lang="en-GB" sz="3200" dirty="0">
                <a:ea typeface="+mj-lt"/>
                <a:cs typeface="+mj-lt"/>
              </a:rPr>
              <a:t>αι η </a:t>
            </a:r>
            <a:r>
              <a:rPr lang="en-GB" sz="3200" dirty="0" err="1">
                <a:ea typeface="+mj-lt"/>
                <a:cs typeface="+mj-lt"/>
              </a:rPr>
              <a:t>δι</a:t>
            </a:r>
            <a:r>
              <a:rPr lang="en-GB" sz="3200" dirty="0">
                <a:ea typeface="+mj-lt"/>
                <a:cs typeface="+mj-lt"/>
              </a:rPr>
              <a:t>α</a:t>
            </a:r>
            <a:r>
              <a:rPr lang="en-GB" sz="3200" dirty="0" err="1">
                <a:ea typeface="+mj-lt"/>
                <a:cs typeface="+mj-lt"/>
              </a:rPr>
              <a:t>φορά</a:t>
            </a:r>
            <a:r>
              <a:rPr lang="en-GB" sz="3200" dirty="0">
                <a:ea typeface="+mj-lt"/>
                <a:cs typeface="+mj-lt"/>
              </a:rPr>
              <a:t> </a:t>
            </a:r>
            <a:r>
              <a:rPr lang="en-GB" sz="3200" dirty="0" err="1">
                <a:ea typeface="+mj-lt"/>
                <a:cs typeface="+mj-lt"/>
              </a:rPr>
              <a:t>μετ</a:t>
            </a:r>
            <a:r>
              <a:rPr lang="en-GB" sz="3200" dirty="0">
                <a:ea typeface="+mj-lt"/>
                <a:cs typeface="+mj-lt"/>
              </a:rPr>
              <a:t>α</a:t>
            </a:r>
            <a:r>
              <a:rPr lang="en-GB" sz="3200" dirty="0" err="1">
                <a:ea typeface="+mj-lt"/>
                <a:cs typeface="+mj-lt"/>
              </a:rPr>
              <a:t>ξύ</a:t>
            </a:r>
            <a:r>
              <a:rPr lang="en-GB" sz="3200" dirty="0">
                <a:ea typeface="+mj-lt"/>
                <a:cs typeface="+mj-lt"/>
              </a:rPr>
              <a:t> </a:t>
            </a:r>
            <a:r>
              <a:rPr lang="en-GB" sz="3200" dirty="0" err="1">
                <a:ea typeface="+mj-lt"/>
                <a:cs typeface="+mj-lt"/>
              </a:rPr>
              <a:t>του</a:t>
            </a:r>
            <a:r>
              <a:rPr lang="en-GB" sz="3200" dirty="0">
                <a:ea typeface="+mj-lt"/>
                <a:cs typeface="+mj-lt"/>
              </a:rPr>
              <a:t> </a:t>
            </a:r>
            <a:r>
              <a:rPr lang="en-GB" sz="3200" i="1" dirty="0">
                <a:ea typeface="+mj-lt"/>
                <a:cs typeface="+mj-lt"/>
              </a:rPr>
              <a:t>return</a:t>
            </a:r>
            <a:r>
              <a:rPr lang="en-GB" sz="3200" dirty="0">
                <a:ea typeface="+mj-lt"/>
                <a:cs typeface="+mj-lt"/>
              </a:rPr>
              <a:t> και </a:t>
            </a:r>
            <a:r>
              <a:rPr lang="en-GB" sz="3200" dirty="0" err="1">
                <a:ea typeface="+mj-lt"/>
                <a:cs typeface="+mj-lt"/>
              </a:rPr>
              <a:t>του</a:t>
            </a:r>
            <a:r>
              <a:rPr lang="en-GB" sz="3200" dirty="0">
                <a:ea typeface="+mj-lt"/>
                <a:cs typeface="+mj-lt"/>
              </a:rPr>
              <a:t> </a:t>
            </a:r>
            <a:r>
              <a:rPr lang="en-GB" sz="3200" i="1" dirty="0">
                <a:ea typeface="+mj-lt"/>
                <a:cs typeface="+mj-lt"/>
              </a:rPr>
              <a:t>print;</a:t>
            </a:r>
            <a:r>
              <a:rPr lang="en-GB" sz="3200" dirty="0">
                <a:ea typeface="+mj-lt"/>
                <a:cs typeface="+mj-lt"/>
              </a:rPr>
              <a:t>"</a:t>
            </a:r>
            <a:endParaRPr lang="en-US" sz="3200" dirty="0"/>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801797" y="2584778"/>
            <a:ext cx="9874944" cy="3747488"/>
          </a:xfrm>
        </p:spPr>
        <p:txBody>
          <a:bodyPr vert="horz" lIns="91440" tIns="45720" rIns="91440" bIns="45720" rtlCol="0" anchor="t">
            <a:normAutofit/>
          </a:bodyPr>
          <a:lstStyle/>
          <a:p>
            <a:pPr>
              <a:buNone/>
            </a:pPr>
            <a:r>
              <a:rPr lang="en-GB" noProof="1">
                <a:ea typeface="+mn-lt"/>
                <a:cs typeface="+mn-lt"/>
              </a:rPr>
              <a:t>Η λέξη-κλείδι "return" μας επιτρέπει να αποθηκεύουμε το αποτέλεσμα που προκύπτει από την συνάρτση.</a:t>
            </a:r>
            <a:endParaRPr lang="en-GB" noProof="1"/>
          </a:p>
          <a:p>
            <a:pPr>
              <a:buNone/>
            </a:pPr>
            <a:endParaRPr lang="en-GB" noProof="1">
              <a:ea typeface="+mn-lt"/>
              <a:cs typeface="+mn-lt"/>
            </a:endParaRPr>
          </a:p>
          <a:p>
            <a:pPr>
              <a:buNone/>
            </a:pPr>
            <a:r>
              <a:rPr lang="en-GB" noProof="1">
                <a:ea typeface="+mn-lt"/>
                <a:cs typeface="+mn-lt"/>
              </a:rPr>
              <a:t>Η λέξη-κλειδί "print()" απλά εμφανίζει το αποτέλεσμα, αλλά δεν το αποθηκεύει για μελλοντική χρήση. Ας δούμε τα παραπάνω λίγο πιο αναλυτικά.</a:t>
            </a:r>
            <a:endParaRPr lang="en-GB" noProof="1"/>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72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B815-1772-40E0-8483-44E8A2D65E45}"/>
              </a:ext>
            </a:extLst>
          </p:cNvPr>
          <p:cNvSpPr>
            <a:spLocks noGrp="1"/>
          </p:cNvSpPr>
          <p:nvPr>
            <p:ph type="title"/>
          </p:nvPr>
        </p:nvSpPr>
        <p:spPr>
          <a:xfrm>
            <a:off x="1251575" y="572225"/>
            <a:ext cx="9692640" cy="1397124"/>
          </a:xfrm>
        </p:spPr>
        <p:txBody>
          <a:bodyPr>
            <a:normAutofit fontScale="90000"/>
          </a:bodyPr>
          <a:lstStyle/>
          <a:p>
            <a:r>
              <a:rPr lang="en-GB" dirty="0" err="1">
                <a:ea typeface="+mj-lt"/>
                <a:cs typeface="+mj-lt"/>
              </a:rPr>
              <a:t>Προσθέτοντ</a:t>
            </a:r>
            <a:r>
              <a:rPr lang="en-GB" dirty="0">
                <a:ea typeface="+mj-lt"/>
                <a:cs typeface="+mj-lt"/>
              </a:rPr>
              <a:t>ας </a:t>
            </a:r>
            <a:r>
              <a:rPr lang="en-GB" dirty="0" err="1">
                <a:ea typeface="+mj-lt"/>
                <a:cs typeface="+mj-lt"/>
              </a:rPr>
              <a:t>λογική</a:t>
            </a:r>
            <a:r>
              <a:rPr lang="en-GB" dirty="0">
                <a:ea typeface="+mj-lt"/>
                <a:cs typeface="+mj-lt"/>
              </a:rPr>
              <a:t> </a:t>
            </a:r>
            <a:r>
              <a:rPr lang="en-GB" dirty="0" err="1">
                <a:ea typeface="+mj-lt"/>
                <a:cs typeface="+mj-lt"/>
              </a:rPr>
              <a:t>στις</a:t>
            </a:r>
            <a:r>
              <a:rPr lang="en-GB" dirty="0">
                <a:ea typeface="+mj-lt"/>
                <a:cs typeface="+mj-lt"/>
              </a:rPr>
              <a:t> </a:t>
            </a:r>
            <a:r>
              <a:rPr lang="en-GB" dirty="0" err="1">
                <a:ea typeface="+mj-lt"/>
                <a:cs typeface="+mj-lt"/>
              </a:rPr>
              <a:t>εσωτερικές</a:t>
            </a:r>
            <a:r>
              <a:rPr lang="en-GB" dirty="0">
                <a:ea typeface="+mj-lt"/>
                <a:cs typeface="+mj-lt"/>
              </a:rPr>
              <a:t> </a:t>
            </a:r>
            <a:r>
              <a:rPr lang="en-GB" dirty="0" err="1">
                <a:ea typeface="+mj-lt"/>
                <a:cs typeface="+mj-lt"/>
              </a:rPr>
              <a:t>λειτουργίες</a:t>
            </a:r>
            <a:r>
              <a:rPr lang="en-GB" dirty="0">
                <a:ea typeface="+mj-lt"/>
                <a:cs typeface="+mj-lt"/>
              </a:rPr>
              <a:t> </a:t>
            </a:r>
            <a:r>
              <a:rPr lang="en-GB" dirty="0" err="1">
                <a:ea typeface="+mj-lt"/>
                <a:cs typeface="+mj-lt"/>
              </a:rPr>
              <a:t>μι</a:t>
            </a:r>
            <a:r>
              <a:rPr lang="en-GB" dirty="0">
                <a:ea typeface="+mj-lt"/>
                <a:cs typeface="+mj-lt"/>
              </a:rPr>
              <a:t>ας </a:t>
            </a:r>
            <a:r>
              <a:rPr lang="en-GB" dirty="0" err="1">
                <a:ea typeface="+mj-lt"/>
                <a:cs typeface="+mj-lt"/>
              </a:rPr>
              <a:t>συνάρτησης</a:t>
            </a:r>
            <a:endParaRPr lang="en-GB" dirty="0" err="1"/>
          </a:p>
        </p:txBody>
      </p:sp>
      <p:pic>
        <p:nvPicPr>
          <p:cNvPr id="4" name="Picture 8">
            <a:extLst>
              <a:ext uri="{FF2B5EF4-FFF2-40B4-BE49-F238E27FC236}">
                <a16:creationId xmlns:a16="http://schemas.microsoft.com/office/drawing/2014/main" id="{A7DAA7AE-17C9-47E2-A2F9-30EE81966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67454" y="567454"/>
            <a:ext cx="1613195" cy="47828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1F8A32C5-79A9-4B81-AC00-1A53733A0E0B}"/>
              </a:ext>
            </a:extLst>
          </p:cNvPr>
          <p:cNvSpPr>
            <a:spLocks noGrp="1"/>
          </p:cNvSpPr>
          <p:nvPr>
            <p:ph idx="1"/>
          </p:nvPr>
        </p:nvSpPr>
        <p:spPr>
          <a:xfrm>
            <a:off x="1251575" y="2394180"/>
            <a:ext cx="8595360" cy="4351337"/>
          </a:xfrm>
        </p:spPr>
        <p:txBody>
          <a:bodyPr vert="horz" lIns="91440" tIns="45720" rIns="91440" bIns="45720" rtlCol="0" anchor="t">
            <a:normAutofit/>
          </a:bodyPr>
          <a:lstStyle/>
          <a:p>
            <a:pPr>
              <a:buNone/>
            </a:pPr>
            <a:r>
              <a:rPr lang="en-GB" noProof="1">
                <a:ea typeface="+mn-lt"/>
                <a:cs typeface="+mn-lt"/>
              </a:rPr>
              <a:t>Μέχρι τώρα γνωρίζουμε κάποια πράγματα για την δόμηση λογικών δηλώσεων με την Python, όπως το if/else/elif, for, και while loops.</a:t>
            </a:r>
          </a:p>
          <a:p>
            <a:pPr>
              <a:buNone/>
            </a:pPr>
            <a:r>
              <a:rPr lang="en-GB" noProof="1">
                <a:ea typeface="+mn-lt"/>
                <a:cs typeface="+mn-lt"/>
              </a:rPr>
              <a:t>Ας δούμε τώρα πως μορούμε να εκτελέσουμε αυτές τις λειτουργίες με την χρήση συναρτήσεων.</a:t>
            </a:r>
            <a:endParaRPr lang="en-GB" noProof="1"/>
          </a:p>
          <a:p>
            <a:pPr marL="0" indent="0">
              <a:buNone/>
            </a:pPr>
            <a:endParaRPr lang="en-GB" dirty="0"/>
          </a:p>
        </p:txBody>
      </p:sp>
      <p:pic>
        <p:nvPicPr>
          <p:cNvPr id="2052" name="Picture 4" descr="Πανεπιστήμιο Δυτικής Αττικής | University of West Attica">
            <a:extLst>
              <a:ext uri="{FF2B5EF4-FFF2-40B4-BE49-F238E27FC236}">
                <a16:creationId xmlns:a16="http://schemas.microsoft.com/office/drawing/2014/main" id="{289668C8-545B-4E5A-9813-F2EA67078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108"/>
          <a:stretch/>
        </p:blipFill>
        <p:spPr bwMode="auto">
          <a:xfrm>
            <a:off x="11341378" y="5918620"/>
            <a:ext cx="850622" cy="83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477878"/>
      </p:ext>
    </p:extLst>
  </p:cSld>
  <p:clrMapOvr>
    <a:masterClrMapping/>
  </p:clrMapOvr>
</p:sld>
</file>

<file path=ppt/theme/theme1.xml><?xml version="1.0" encoding="utf-8"?>
<a:theme xmlns:a="http://schemas.openxmlformats.org/drawingml/2006/main" nam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27</TotalTime>
  <Words>781</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Schoolbook</vt:lpstr>
      <vt:lpstr>Consolas</vt:lpstr>
      <vt:lpstr>Wingdings 2</vt:lpstr>
      <vt:lpstr>View</vt:lpstr>
      <vt:lpstr>Python - #4 </vt:lpstr>
      <vt:lpstr>Περιεχόμενα Μαθήματος</vt:lpstr>
      <vt:lpstr>Functions</vt:lpstr>
      <vt:lpstr>Γιατί να χρησιμοποίησουμε συναρτήσεις;</vt:lpstr>
      <vt:lpstr>Δημιουργία &amp; ενεργοποίηση Συνάρτησης</vt:lpstr>
      <vt:lpstr>Accepting Parameters</vt:lpstr>
      <vt:lpstr>Χρησιμποιώντας την λέξη Return</vt:lpstr>
      <vt:lpstr>"Ποιά είναι η διαφορά μεταξύ του return και του print;"</vt:lpstr>
      <vt:lpstr>Προσθέτοντας λογική στις εσωτερικές λειτουργίες μιας συνάρτησης</vt:lpstr>
      <vt:lpstr>Σύγκριση κώδικα με ή χωρίς συνάρτηση</vt:lpstr>
      <vt:lpstr>Επέστρεψε όλα τα αποτελέσματα με μηδενικό υπόλοιπο σε μία λίστα</vt:lpstr>
      <vt:lpstr>Διάδραση μεταξύ των συναρτήσεων</vt:lpstr>
      <vt:lpstr>PowerPoint Presentation</vt:lpstr>
      <vt:lpstr>ΟΚ, τώρα ας φτιάξουμε το παιχνίδι</vt:lpstr>
      <vt:lpstr>Τώρα θα ελέγξουμε την πρόβλεψη του χρήστη. Βλέπουμε ότι εδώ δεν υπάρχει η ανάγκη για αποθήκευση του αποτελέσματος. Για αυτό χρησιμοποιούμε "print()"</vt:lpstr>
      <vt:lpstr>Τώρα θα χτίσουμε την λογική με την οποία θα αλληλεπιδρούν οι συναρτήσεις μεταξύ τους!!! </vt:lpstr>
      <vt:lpstr>Methods</vt:lpstr>
      <vt:lpstr>Παράδειγμα</vt:lpstr>
      <vt:lpstr>Παράδειγμα</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c:title>
  <dc:creator>ΚΑΖΟΣ ΑΛΕΞΑΝΔΡΟΣ</dc:creator>
  <cp:lastModifiedBy>ΑΛΕΞΑΝΔΡΟΣ ΚΑΖΟΣ</cp:lastModifiedBy>
  <cp:revision>779</cp:revision>
  <dcterms:created xsi:type="dcterms:W3CDTF">2021-12-05T09:04:56Z</dcterms:created>
  <dcterms:modified xsi:type="dcterms:W3CDTF">2022-01-02T13:22:26Z</dcterms:modified>
</cp:coreProperties>
</file>