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21"/>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110" d="100"/>
          <a:sy n="110" d="100"/>
        </p:scale>
        <p:origin x="64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B2F4E-1348-4B71-9F7F-BEBED9E28158}" type="datetimeFigureOut">
              <a:rPr lang="fr-FR" smtClean="0"/>
              <a:t>31/05/2016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1A687-1034-4310-911D-EC7A3DEDCD07}" type="slidenum">
              <a:rPr lang="fr-FR" smtClean="0"/>
              <a:t>‹N°›</a:t>
            </a:fld>
            <a:endParaRPr lang="fr-FR"/>
          </a:p>
        </p:txBody>
      </p:sp>
    </p:spTree>
    <p:extLst>
      <p:ext uri="{BB962C8B-B14F-4D97-AF65-F5344CB8AC3E}">
        <p14:creationId xmlns:p14="http://schemas.microsoft.com/office/powerpoint/2010/main" val="412370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Presentation</a:t>
            </a:r>
            <a:endParaRPr lang="fr-FR" dirty="0"/>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1</a:t>
            </a:fld>
            <a:endParaRPr lang="fr-FR"/>
          </a:p>
        </p:txBody>
      </p:sp>
    </p:spTree>
    <p:extLst>
      <p:ext uri="{BB962C8B-B14F-4D97-AF65-F5344CB8AC3E}">
        <p14:creationId xmlns:p14="http://schemas.microsoft.com/office/powerpoint/2010/main" val="112322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Puis on les range</a:t>
            </a:r>
            <a:r>
              <a:rPr lang="fr-FR" baseline="0" dirty="0" smtClean="0"/>
              <a:t> par </a:t>
            </a:r>
            <a:r>
              <a:rPr lang="fr-FR" baseline="0" dirty="0" err="1" smtClean="0"/>
              <a:t>orde</a:t>
            </a:r>
            <a:r>
              <a:rPr lang="fr-FR" baseline="0" dirty="0" smtClean="0"/>
              <a:t> croissant, après on met un chiffre possible sur la première case de l’ordre et on refait la même chose jusqu’à trouver la solution, si une case n’a pas de possibilité, retour en arrière pour changer le chiffre d’avant, jusqu’à trouver la solution,</a:t>
            </a:r>
            <a:endParaRPr lang="fr-FR" dirty="0"/>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10</a:t>
            </a:fld>
            <a:endParaRPr lang="fr-FR"/>
          </a:p>
        </p:txBody>
      </p:sp>
    </p:spTree>
    <p:extLst>
      <p:ext uri="{BB962C8B-B14F-4D97-AF65-F5344CB8AC3E}">
        <p14:creationId xmlns:p14="http://schemas.microsoft.com/office/powerpoint/2010/main" val="3431792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 la fin, voila le résultat,</a:t>
            </a:r>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11</a:t>
            </a:fld>
            <a:endParaRPr lang="fr-FR"/>
          </a:p>
        </p:txBody>
      </p:sp>
    </p:spTree>
    <p:extLst>
      <p:ext uri="{BB962C8B-B14F-4D97-AF65-F5344CB8AC3E}">
        <p14:creationId xmlns:p14="http://schemas.microsoft.com/office/powerpoint/2010/main" val="149543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-Répartition des tache</a:t>
            </a:r>
            <a:r>
              <a:rPr lang="fr-FR" baseline="0" dirty="0" smtClean="0"/>
              <a:t> lors du programme non retenu,</a:t>
            </a:r>
          </a:p>
          <a:p>
            <a:r>
              <a:rPr lang="fr-FR" baseline="0" dirty="0" smtClean="0"/>
              <a:t>-Rita a ,,,</a:t>
            </a:r>
          </a:p>
          <a:p>
            <a:r>
              <a:rPr lang="fr-FR" baseline="0" dirty="0" smtClean="0"/>
              <a:t>-Ricardo a ,,,,</a:t>
            </a:r>
          </a:p>
          <a:p>
            <a:r>
              <a:rPr lang="fr-FR" baseline="0" dirty="0" smtClean="0"/>
              <a:t>-J’ai fait ,,,</a:t>
            </a:r>
            <a:endParaRPr lang="fr-FR" dirty="0"/>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12</a:t>
            </a:fld>
            <a:endParaRPr lang="fr-FR"/>
          </a:p>
        </p:txBody>
      </p:sp>
    </p:spTree>
    <p:extLst>
      <p:ext uri="{BB962C8B-B14F-4D97-AF65-F5344CB8AC3E}">
        <p14:creationId xmlns:p14="http://schemas.microsoft.com/office/powerpoint/2010/main" val="1308657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-Lors de la méthode retenu, on a changer de méthode, on a remarquer que l’on travaillai</a:t>
            </a:r>
            <a:r>
              <a:rPr lang="fr-FR" baseline="0" dirty="0" smtClean="0"/>
              <a:t> plus vite chacun de son coté, donc </a:t>
            </a:r>
            <a:r>
              <a:rPr lang="fr-FR" dirty="0" smtClean="0"/>
              <a:t>pour aller plus vite, on a fait</a:t>
            </a:r>
            <a:r>
              <a:rPr lang="fr-FR" baseline="0" dirty="0" smtClean="0"/>
              <a:t> un programme chacun (lire) puis on les a réuni avec (lire),</a:t>
            </a:r>
          </a:p>
          <a:p>
            <a:r>
              <a:rPr lang="fr-FR" baseline="0" dirty="0" smtClean="0"/>
              <a:t>-Programme rapide et sans bug,</a:t>
            </a:r>
            <a:endParaRPr lang="fr-FR" dirty="0"/>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13</a:t>
            </a:fld>
            <a:endParaRPr lang="fr-FR"/>
          </a:p>
        </p:txBody>
      </p:sp>
    </p:spTree>
    <p:extLst>
      <p:ext uri="{BB962C8B-B14F-4D97-AF65-F5344CB8AC3E}">
        <p14:creationId xmlns:p14="http://schemas.microsoft.com/office/powerpoint/2010/main" val="4129047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-J’ai réalisé</a:t>
            </a:r>
            <a:r>
              <a:rPr lang="fr-FR" baseline="0" dirty="0" smtClean="0"/>
              <a:t> l’interface car, au cours de l’année, j’ai fait le programme PyTime sur lequel j’ai créer une interface, Et j’</a:t>
            </a:r>
            <a:r>
              <a:rPr lang="fr-FR" baseline="0" dirty="0" err="1" smtClean="0"/>
              <a:t>etais</a:t>
            </a:r>
            <a:r>
              <a:rPr lang="fr-FR" baseline="0" dirty="0" smtClean="0"/>
              <a:t> le seul a comprendre </a:t>
            </a:r>
            <a:r>
              <a:rPr lang="fr-FR" baseline="0" dirty="0" err="1" smtClean="0"/>
              <a:t>sufisament</a:t>
            </a:r>
            <a:r>
              <a:rPr lang="fr-FR" baseline="0" dirty="0" smtClean="0"/>
              <a:t> </a:t>
            </a:r>
            <a:r>
              <a:rPr lang="fr-FR" baseline="0" dirty="0" err="1" smtClean="0"/>
              <a:t>tkinter</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14</a:t>
            </a:fld>
            <a:endParaRPr lang="fr-FR"/>
          </a:p>
        </p:txBody>
      </p:sp>
    </p:spTree>
    <p:extLst>
      <p:ext uri="{BB962C8B-B14F-4D97-AF65-F5344CB8AC3E}">
        <p14:creationId xmlns:p14="http://schemas.microsoft.com/office/powerpoint/2010/main" val="3327908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a:t>
            </a:r>
            <a:r>
              <a:rPr lang="fr-FR" baseline="0" dirty="0" smtClean="0"/>
              <a:t> code de la première </a:t>
            </a:r>
            <a:r>
              <a:rPr lang="fr-FR" baseline="0" dirty="0" err="1" smtClean="0"/>
              <a:t>fenetre</a:t>
            </a:r>
            <a:r>
              <a:rPr lang="fr-FR" baseline="0" dirty="0" smtClean="0"/>
              <a:t>,,,</a:t>
            </a:r>
          </a:p>
          <a:p>
            <a:r>
              <a:rPr lang="fr-FR" baseline="0" dirty="0" smtClean="0"/>
              <a:t>-</a:t>
            </a:r>
            <a:r>
              <a:rPr lang="fr-FR" baseline="0" dirty="0" err="1" smtClean="0"/>
              <a:t>al_varglob</a:t>
            </a:r>
            <a:r>
              <a:rPr lang="fr-FR" baseline="0" dirty="0" smtClean="0"/>
              <a:t> prend la fonction </a:t>
            </a:r>
            <a:r>
              <a:rPr lang="fr-FR" baseline="0" dirty="0" err="1" smtClean="0"/>
              <a:t>globals</a:t>
            </a:r>
            <a:r>
              <a:rPr lang="fr-FR" baseline="0" dirty="0" smtClean="0"/>
              <a:t>() qui va </a:t>
            </a:r>
            <a:r>
              <a:rPr lang="fr-FR" baseline="0" dirty="0" err="1" smtClean="0"/>
              <a:t>permetre</a:t>
            </a:r>
            <a:r>
              <a:rPr lang="fr-FR" baseline="0" dirty="0" smtClean="0"/>
              <a:t> de créer des variable a partir de chaines de caractère,</a:t>
            </a:r>
            <a:endParaRPr lang="fr-FR" dirty="0"/>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15</a:t>
            </a:fld>
            <a:endParaRPr lang="fr-FR"/>
          </a:p>
        </p:txBody>
      </p:sp>
    </p:spTree>
    <p:extLst>
      <p:ext uri="{BB962C8B-B14F-4D97-AF65-F5344CB8AC3E}">
        <p14:creationId xmlns:p14="http://schemas.microsoft.com/office/powerpoint/2010/main" val="3716328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t>
            </a:r>
            <a:r>
              <a:rPr lang="fr-FR" baseline="0" dirty="0" smtClean="0"/>
              <a:t> Le code de la deuxième </a:t>
            </a:r>
            <a:r>
              <a:rPr lang="fr-FR" baseline="0" dirty="0" err="1" smtClean="0"/>
              <a:t>fenetre</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16</a:t>
            </a:fld>
            <a:endParaRPr lang="fr-FR"/>
          </a:p>
        </p:txBody>
      </p:sp>
    </p:spTree>
    <p:extLst>
      <p:ext uri="{BB962C8B-B14F-4D97-AF65-F5344CB8AC3E}">
        <p14:creationId xmlns:p14="http://schemas.microsoft.com/office/powerpoint/2010/main" val="1663722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-Code de</a:t>
            </a:r>
            <a:r>
              <a:rPr lang="fr-FR" baseline="0" dirty="0" smtClean="0"/>
              <a:t> PyDoku v1,0 que j’ai fait, code avec tentative échoué de mettre un </a:t>
            </a:r>
            <a:r>
              <a:rPr lang="fr-FR" baseline="0" dirty="0" err="1" smtClean="0"/>
              <a:t>backtracking</a:t>
            </a:r>
            <a:endParaRPr lang="fr-FR" dirty="0"/>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18</a:t>
            </a:fld>
            <a:endParaRPr lang="fr-FR"/>
          </a:p>
        </p:txBody>
      </p:sp>
    </p:spTree>
    <p:extLst>
      <p:ext uri="{BB962C8B-B14F-4D97-AF65-F5344CB8AC3E}">
        <p14:creationId xmlns:p14="http://schemas.microsoft.com/office/powerpoint/2010/main" val="2483935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dirty="0" smtClean="0"/>
              <a:t>Projet qui nous a appris a travailler en groupe,</a:t>
            </a:r>
          </a:p>
          <a:p>
            <a:pPr marL="0" indent="0">
              <a:buFontTx/>
              <a:buNone/>
            </a:pPr>
            <a:r>
              <a:rPr lang="fr-FR" dirty="0" smtClean="0"/>
              <a:t>-</a:t>
            </a:r>
            <a:r>
              <a:rPr lang="fr-FR" baseline="0" dirty="0" smtClean="0"/>
              <a:t> Ça a donner un programme totalement fonctionnel, même avec le sudoku le plus dur (1h pour </a:t>
            </a:r>
            <a:r>
              <a:rPr lang="fr-FR" baseline="0" smtClean="0"/>
              <a:t>le résoudre),</a:t>
            </a:r>
            <a:endParaRPr lang="fr-FR"/>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19</a:t>
            </a:fld>
            <a:endParaRPr lang="fr-FR"/>
          </a:p>
        </p:txBody>
      </p:sp>
    </p:spTree>
    <p:extLst>
      <p:ext uri="{BB962C8B-B14F-4D97-AF65-F5344CB8AC3E}">
        <p14:creationId xmlns:p14="http://schemas.microsoft.com/office/powerpoint/2010/main" val="1341728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Lire les grandes parties</a:t>
            </a:r>
            <a:endParaRPr lang="fr-FR" dirty="0"/>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2</a:t>
            </a:fld>
            <a:endParaRPr lang="fr-FR"/>
          </a:p>
        </p:txBody>
      </p:sp>
    </p:spTree>
    <p:extLst>
      <p:ext uri="{BB962C8B-B14F-4D97-AF65-F5344CB8AC3E}">
        <p14:creationId xmlns:p14="http://schemas.microsoft.com/office/powerpoint/2010/main" val="619930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Prof envoi</a:t>
            </a:r>
            <a:r>
              <a:rPr lang="fr-FR" baseline="0" dirty="0" smtClean="0"/>
              <a:t> doc contient idée, on a choisi résolution sudoku car convenait a tous</a:t>
            </a:r>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3</a:t>
            </a:fld>
            <a:endParaRPr lang="fr-FR"/>
          </a:p>
        </p:txBody>
      </p:sp>
    </p:spTree>
    <p:extLst>
      <p:ext uri="{BB962C8B-B14F-4D97-AF65-F5344CB8AC3E}">
        <p14:creationId xmlns:p14="http://schemas.microsoft.com/office/powerpoint/2010/main" val="394143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Fixe but, résoudre</a:t>
            </a:r>
            <a:r>
              <a:rPr lang="fr-FR" baseline="0" dirty="0" smtClean="0"/>
              <a:t> n’</a:t>
            </a:r>
            <a:r>
              <a:rPr lang="fr-FR" baseline="0" dirty="0" err="1" smtClean="0"/>
              <a:t>impo</a:t>
            </a:r>
            <a:r>
              <a:rPr lang="fr-FR" baseline="0" dirty="0" smtClean="0"/>
              <a:t> quel sudoku rapidement,</a:t>
            </a:r>
            <a:endParaRPr lang="fr-FR" dirty="0"/>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4</a:t>
            </a:fld>
            <a:endParaRPr lang="fr-FR"/>
          </a:p>
        </p:txBody>
      </p:sp>
    </p:spTree>
    <p:extLst>
      <p:ext uri="{BB962C8B-B14F-4D97-AF65-F5344CB8AC3E}">
        <p14:creationId xmlns:p14="http://schemas.microsoft.com/office/powerpoint/2010/main" val="2983508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 début, choisi méthode aléatoire car semblait</a:t>
            </a:r>
            <a:r>
              <a:rPr lang="fr-FR" baseline="0" dirty="0" smtClean="0"/>
              <a:t> plus facile</a:t>
            </a:r>
          </a:p>
          <a:p>
            <a:r>
              <a:rPr lang="fr-FR" baseline="0" dirty="0" smtClean="0"/>
              <a:t>-On met des chiffres aléatoire avec condition d’avoir tous les chiffres de 1 a 9 dans chaque blocs (pas </a:t>
            </a:r>
            <a:r>
              <a:rPr lang="fr-FR" baseline="0" dirty="0" err="1" smtClean="0"/>
              <a:t>repetition</a:t>
            </a:r>
            <a:r>
              <a:rPr lang="fr-FR" baseline="0" dirty="0" smtClean="0"/>
              <a:t>)</a:t>
            </a:r>
          </a:p>
          <a:p>
            <a:r>
              <a:rPr lang="fr-FR" baseline="0" dirty="0" smtClean="0"/>
              <a:t>-On regarde où il y a le plus d’erreur, on remodifie aléatoirement avec même condition</a:t>
            </a:r>
          </a:p>
          <a:p>
            <a:r>
              <a:rPr lang="fr-FR" baseline="0" dirty="0" smtClean="0"/>
              <a:t>-Jusqu’à plus d’erreur, le programme peut tous mélangé sauf chiffres entrer par l’utilisateur,</a:t>
            </a:r>
            <a:endParaRPr lang="fr-FR" dirty="0"/>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5</a:t>
            </a:fld>
            <a:endParaRPr lang="fr-FR"/>
          </a:p>
        </p:txBody>
      </p:sp>
    </p:spTree>
    <p:extLst>
      <p:ext uri="{BB962C8B-B14F-4D97-AF65-F5344CB8AC3E}">
        <p14:creationId xmlns:p14="http://schemas.microsoft.com/office/powerpoint/2010/main" val="113811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-Sur cette image, on voit</a:t>
            </a:r>
            <a:r>
              <a:rPr lang="fr-FR" baseline="0" dirty="0" smtClean="0"/>
              <a:t> que tous les chiffres sont identiques</a:t>
            </a:r>
          </a:p>
          <a:p>
            <a:r>
              <a:rPr lang="fr-FR" baseline="0" dirty="0" smtClean="0"/>
              <a:t>-sauf sur les trois premier éléments des trois première listes</a:t>
            </a:r>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6</a:t>
            </a:fld>
            <a:endParaRPr lang="fr-FR"/>
          </a:p>
        </p:txBody>
      </p:sp>
    </p:spTree>
    <p:extLst>
      <p:ext uri="{BB962C8B-B14F-4D97-AF65-F5344CB8AC3E}">
        <p14:creationId xmlns:p14="http://schemas.microsoft.com/office/powerpoint/2010/main" val="2054997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-Avec des</a:t>
            </a:r>
            <a:r>
              <a:rPr lang="fr-FR" baseline="0" dirty="0" smtClean="0"/>
              <a:t> time </a:t>
            </a:r>
            <a:r>
              <a:rPr lang="fr-FR" baseline="0" dirty="0" err="1" smtClean="0"/>
              <a:t>sleep</a:t>
            </a:r>
            <a:r>
              <a:rPr lang="fr-FR" baseline="0" dirty="0" smtClean="0"/>
              <a:t>, on peut voir qu’il y a tous les blocs qui sont modifier, on en conclu donc (diapo suivant)</a:t>
            </a:r>
            <a:endParaRPr lang="fr-FR" dirty="0"/>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7</a:t>
            </a:fld>
            <a:endParaRPr lang="fr-FR"/>
          </a:p>
        </p:txBody>
      </p:sp>
    </p:spTree>
    <p:extLst>
      <p:ext uri="{BB962C8B-B14F-4D97-AF65-F5344CB8AC3E}">
        <p14:creationId xmlns:p14="http://schemas.microsoft.com/office/powerpoint/2010/main" val="1863556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premier problème</a:t>
            </a:r>
            <a:r>
              <a:rPr lang="fr-FR" baseline="0" dirty="0" smtClean="0"/>
              <a:t> viens du faite que le programme ne trouve pas de combinaison possible pour réduire les erreurs</a:t>
            </a:r>
          </a:p>
          <a:p>
            <a:r>
              <a:rPr lang="fr-FR" baseline="0" dirty="0" smtClean="0"/>
              <a:t>-Le deuxième problème viens du faite que, comme méthode aléatoire, le temps est très long,</a:t>
            </a:r>
            <a:endParaRPr lang="fr-FR" dirty="0"/>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8</a:t>
            </a:fld>
            <a:endParaRPr lang="fr-FR"/>
          </a:p>
        </p:txBody>
      </p:sp>
    </p:spTree>
    <p:extLst>
      <p:ext uri="{BB962C8B-B14F-4D97-AF65-F5344CB8AC3E}">
        <p14:creationId xmlns:p14="http://schemas.microsoft.com/office/powerpoint/2010/main" val="366578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-Nom PyDoku</a:t>
            </a:r>
            <a:r>
              <a:rPr lang="fr-FR" baseline="0" dirty="0" smtClean="0"/>
              <a:t> apparu quand on a changer de méthode.</a:t>
            </a:r>
          </a:p>
          <a:p>
            <a:r>
              <a:rPr lang="fr-FR" baseline="0" dirty="0" smtClean="0"/>
              <a:t>-Méthode </a:t>
            </a:r>
            <a:r>
              <a:rPr lang="fr-FR" baseline="0" dirty="0" err="1" smtClean="0"/>
              <a:t>Backtracking</a:t>
            </a:r>
            <a:r>
              <a:rPr lang="fr-FR" baseline="0" dirty="0" smtClean="0"/>
              <a:t>, d’abord, </a:t>
            </a:r>
            <a:r>
              <a:rPr lang="fr-FR" baseline="0" dirty="0" err="1" smtClean="0"/>
              <a:t>repere</a:t>
            </a:r>
            <a:r>
              <a:rPr lang="fr-FR" baseline="0" dirty="0" smtClean="0"/>
              <a:t> les cases avec moins de possibilité (changement de diapo)</a:t>
            </a:r>
            <a:endParaRPr lang="fr-FR" dirty="0"/>
          </a:p>
        </p:txBody>
      </p:sp>
      <p:sp>
        <p:nvSpPr>
          <p:cNvPr id="4" name="Espace réservé du numéro de diapositive 3"/>
          <p:cNvSpPr>
            <a:spLocks noGrp="1"/>
          </p:cNvSpPr>
          <p:nvPr>
            <p:ph type="sldNum" sz="quarter" idx="10"/>
          </p:nvPr>
        </p:nvSpPr>
        <p:spPr/>
        <p:txBody>
          <a:bodyPr/>
          <a:lstStyle/>
          <a:p>
            <a:fld id="{AD71A687-1034-4310-911D-EC7A3DEDCD07}" type="slidenum">
              <a:rPr lang="fr-FR" smtClean="0"/>
              <a:t>9</a:t>
            </a:fld>
            <a:endParaRPr lang="fr-FR"/>
          </a:p>
        </p:txBody>
      </p:sp>
    </p:spTree>
    <p:extLst>
      <p:ext uri="{BB962C8B-B14F-4D97-AF65-F5344CB8AC3E}">
        <p14:creationId xmlns:p14="http://schemas.microsoft.com/office/powerpoint/2010/main" val="175681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2551E033-FFB0-48CA-8753-EEA5402B0AA8}" type="datetimeFigureOut">
              <a:rPr lang="fr-FR" smtClean="0"/>
              <a:t>31/05/2016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C9A782-D776-4224-A008-3F0DE3C3F7F4}" type="slidenum">
              <a:rPr lang="fr-FR" smtClean="0"/>
              <a:t>‹N°›</a:t>
            </a:fld>
            <a:endParaRPr lang="fr-FR"/>
          </a:p>
        </p:txBody>
      </p:sp>
    </p:spTree>
    <p:extLst>
      <p:ext uri="{BB962C8B-B14F-4D97-AF65-F5344CB8AC3E}">
        <p14:creationId xmlns:p14="http://schemas.microsoft.com/office/powerpoint/2010/main" val="1212465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551E033-FFB0-48CA-8753-EEA5402B0AA8}" type="datetimeFigureOut">
              <a:rPr lang="fr-FR" smtClean="0"/>
              <a:t>31/05/2016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1C9A782-D776-4224-A008-3F0DE3C3F7F4}" type="slidenum">
              <a:rPr lang="fr-FR" smtClean="0"/>
              <a:t>‹N°›</a:t>
            </a:fld>
            <a:endParaRPr lang="fr-FR"/>
          </a:p>
        </p:txBody>
      </p:sp>
    </p:spTree>
    <p:extLst>
      <p:ext uri="{BB962C8B-B14F-4D97-AF65-F5344CB8AC3E}">
        <p14:creationId xmlns:p14="http://schemas.microsoft.com/office/powerpoint/2010/main" val="238888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551E033-FFB0-48CA-8753-EEA5402B0AA8}" type="datetimeFigureOut">
              <a:rPr lang="fr-FR" smtClean="0"/>
              <a:t>31/05/2016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C9A782-D776-4224-A008-3F0DE3C3F7F4}" type="slidenum">
              <a:rPr lang="fr-FR" smtClean="0"/>
              <a:t>‹N°›</a:t>
            </a:fld>
            <a:endParaRPr lang="fr-FR"/>
          </a:p>
        </p:txBody>
      </p:sp>
    </p:spTree>
    <p:extLst>
      <p:ext uri="{BB962C8B-B14F-4D97-AF65-F5344CB8AC3E}">
        <p14:creationId xmlns:p14="http://schemas.microsoft.com/office/powerpoint/2010/main" val="1786528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551E033-FFB0-48CA-8753-EEA5402B0AA8}" type="datetimeFigureOut">
              <a:rPr lang="fr-FR" smtClean="0"/>
              <a:t>31/05/2016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C9A782-D776-4224-A008-3F0DE3C3F7F4}" type="slidenum">
              <a:rPr lang="fr-FR" smtClean="0"/>
              <a:t>‹N°›</a:t>
            </a:fld>
            <a:endParaRPr lang="fr-F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1068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551E033-FFB0-48CA-8753-EEA5402B0AA8}" type="datetimeFigureOut">
              <a:rPr lang="fr-FR" smtClean="0"/>
              <a:t>31/05/2016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C9A782-D776-4224-A008-3F0DE3C3F7F4}" type="slidenum">
              <a:rPr lang="fr-FR" smtClean="0"/>
              <a:t>‹N°›</a:t>
            </a:fld>
            <a:endParaRPr lang="fr-FR"/>
          </a:p>
        </p:txBody>
      </p:sp>
    </p:spTree>
    <p:extLst>
      <p:ext uri="{BB962C8B-B14F-4D97-AF65-F5344CB8AC3E}">
        <p14:creationId xmlns:p14="http://schemas.microsoft.com/office/powerpoint/2010/main" val="4094026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51E033-FFB0-48CA-8753-EEA5402B0AA8}" type="datetimeFigureOut">
              <a:rPr lang="fr-FR" smtClean="0"/>
              <a:t>31/05/2016</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C9A782-D776-4224-A008-3F0DE3C3F7F4}" type="slidenum">
              <a:rPr lang="fr-FR" smtClean="0"/>
              <a:t>‹N°›</a:t>
            </a:fld>
            <a:endParaRPr lang="fr-FR"/>
          </a:p>
        </p:txBody>
      </p:sp>
    </p:spTree>
    <p:extLst>
      <p:ext uri="{BB962C8B-B14F-4D97-AF65-F5344CB8AC3E}">
        <p14:creationId xmlns:p14="http://schemas.microsoft.com/office/powerpoint/2010/main" val="250322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51E033-FFB0-48CA-8753-EEA5402B0AA8}" type="datetimeFigureOut">
              <a:rPr lang="fr-FR" smtClean="0"/>
              <a:t>31/05/2016</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C9A782-D776-4224-A008-3F0DE3C3F7F4}" type="slidenum">
              <a:rPr lang="fr-FR" smtClean="0"/>
              <a:t>‹N°›</a:t>
            </a:fld>
            <a:endParaRPr lang="fr-FR"/>
          </a:p>
        </p:txBody>
      </p:sp>
    </p:spTree>
    <p:extLst>
      <p:ext uri="{BB962C8B-B14F-4D97-AF65-F5344CB8AC3E}">
        <p14:creationId xmlns:p14="http://schemas.microsoft.com/office/powerpoint/2010/main" val="3737756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551E033-FFB0-48CA-8753-EEA5402B0AA8}" type="datetimeFigureOut">
              <a:rPr lang="fr-FR" smtClean="0"/>
              <a:t>31/05/2016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C9A782-D776-4224-A008-3F0DE3C3F7F4}" type="slidenum">
              <a:rPr lang="fr-FR" smtClean="0"/>
              <a:t>‹N°›</a:t>
            </a:fld>
            <a:endParaRPr lang="fr-FR"/>
          </a:p>
        </p:txBody>
      </p:sp>
    </p:spTree>
    <p:extLst>
      <p:ext uri="{BB962C8B-B14F-4D97-AF65-F5344CB8AC3E}">
        <p14:creationId xmlns:p14="http://schemas.microsoft.com/office/powerpoint/2010/main" val="1924412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551E033-FFB0-48CA-8753-EEA5402B0AA8}" type="datetimeFigureOut">
              <a:rPr lang="fr-FR" smtClean="0"/>
              <a:t>31/05/2016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C9A782-D776-4224-A008-3F0DE3C3F7F4}" type="slidenum">
              <a:rPr lang="fr-FR" smtClean="0"/>
              <a:t>‹N°›</a:t>
            </a:fld>
            <a:endParaRPr lang="fr-FR"/>
          </a:p>
        </p:txBody>
      </p:sp>
    </p:spTree>
    <p:extLst>
      <p:ext uri="{BB962C8B-B14F-4D97-AF65-F5344CB8AC3E}">
        <p14:creationId xmlns:p14="http://schemas.microsoft.com/office/powerpoint/2010/main" val="3636045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551E033-FFB0-48CA-8753-EEA5402B0AA8}" type="datetimeFigureOut">
              <a:rPr lang="fr-FR" smtClean="0"/>
              <a:t>31/05/2016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C9A782-D776-4224-A008-3F0DE3C3F7F4}" type="slidenum">
              <a:rPr lang="fr-FR" smtClean="0"/>
              <a:t>‹N°›</a:t>
            </a:fld>
            <a:endParaRPr lang="fr-FR"/>
          </a:p>
        </p:txBody>
      </p:sp>
    </p:spTree>
    <p:extLst>
      <p:ext uri="{BB962C8B-B14F-4D97-AF65-F5344CB8AC3E}">
        <p14:creationId xmlns:p14="http://schemas.microsoft.com/office/powerpoint/2010/main" val="3238394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551E033-FFB0-48CA-8753-EEA5402B0AA8}" type="datetimeFigureOut">
              <a:rPr lang="fr-FR" smtClean="0"/>
              <a:t>31/05/2016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C9A782-D776-4224-A008-3F0DE3C3F7F4}" type="slidenum">
              <a:rPr lang="fr-FR" smtClean="0"/>
              <a:t>‹N°›</a:t>
            </a:fld>
            <a:endParaRPr lang="fr-FR"/>
          </a:p>
        </p:txBody>
      </p:sp>
    </p:spTree>
    <p:extLst>
      <p:ext uri="{BB962C8B-B14F-4D97-AF65-F5344CB8AC3E}">
        <p14:creationId xmlns:p14="http://schemas.microsoft.com/office/powerpoint/2010/main" val="13695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551E033-FFB0-48CA-8753-EEA5402B0AA8}" type="datetimeFigureOut">
              <a:rPr lang="fr-FR" smtClean="0"/>
              <a:t>31/05/2016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1C9A782-D776-4224-A008-3F0DE3C3F7F4}" type="slidenum">
              <a:rPr lang="fr-FR" smtClean="0"/>
              <a:t>‹N°›</a:t>
            </a:fld>
            <a:endParaRPr lang="fr-FR"/>
          </a:p>
        </p:txBody>
      </p:sp>
    </p:spTree>
    <p:extLst>
      <p:ext uri="{BB962C8B-B14F-4D97-AF65-F5344CB8AC3E}">
        <p14:creationId xmlns:p14="http://schemas.microsoft.com/office/powerpoint/2010/main" val="336664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551E033-FFB0-48CA-8753-EEA5402B0AA8}" type="datetimeFigureOut">
              <a:rPr lang="fr-FR" smtClean="0"/>
              <a:t>31/05/2016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1C9A782-D776-4224-A008-3F0DE3C3F7F4}" type="slidenum">
              <a:rPr lang="fr-FR" smtClean="0"/>
              <a:t>‹N°›</a:t>
            </a:fld>
            <a:endParaRPr lang="fr-FR"/>
          </a:p>
        </p:txBody>
      </p:sp>
    </p:spTree>
    <p:extLst>
      <p:ext uri="{BB962C8B-B14F-4D97-AF65-F5344CB8AC3E}">
        <p14:creationId xmlns:p14="http://schemas.microsoft.com/office/powerpoint/2010/main" val="165859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2551E033-FFB0-48CA-8753-EEA5402B0AA8}" type="datetimeFigureOut">
              <a:rPr lang="fr-FR" smtClean="0"/>
              <a:t>31/05/2016</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41C9A782-D776-4224-A008-3F0DE3C3F7F4}" type="slidenum">
              <a:rPr lang="fr-FR" smtClean="0"/>
              <a:t>‹N°›</a:t>
            </a:fld>
            <a:endParaRPr lang="fr-FR"/>
          </a:p>
        </p:txBody>
      </p:sp>
    </p:spTree>
    <p:extLst>
      <p:ext uri="{BB962C8B-B14F-4D97-AF65-F5344CB8AC3E}">
        <p14:creationId xmlns:p14="http://schemas.microsoft.com/office/powerpoint/2010/main" val="367956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551E033-FFB0-48CA-8753-EEA5402B0AA8}" type="datetimeFigureOut">
              <a:rPr lang="fr-FR" smtClean="0"/>
              <a:t>31/05/2016</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41C9A782-D776-4224-A008-3F0DE3C3F7F4}" type="slidenum">
              <a:rPr lang="fr-FR" smtClean="0"/>
              <a:t>‹N°›</a:t>
            </a:fld>
            <a:endParaRPr lang="fr-FR"/>
          </a:p>
        </p:txBody>
      </p:sp>
    </p:spTree>
    <p:extLst>
      <p:ext uri="{BB962C8B-B14F-4D97-AF65-F5344CB8AC3E}">
        <p14:creationId xmlns:p14="http://schemas.microsoft.com/office/powerpoint/2010/main" val="138062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2551E033-FFB0-48CA-8753-EEA5402B0AA8}" type="datetimeFigureOut">
              <a:rPr lang="fr-FR" smtClean="0"/>
              <a:t>31/05/2016</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41C9A782-D776-4224-A008-3F0DE3C3F7F4}" type="slidenum">
              <a:rPr lang="fr-FR" smtClean="0"/>
              <a:t>‹N°›</a:t>
            </a:fld>
            <a:endParaRPr lang="fr-FR"/>
          </a:p>
        </p:txBody>
      </p:sp>
    </p:spTree>
    <p:extLst>
      <p:ext uri="{BB962C8B-B14F-4D97-AF65-F5344CB8AC3E}">
        <p14:creationId xmlns:p14="http://schemas.microsoft.com/office/powerpoint/2010/main" val="288820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551E033-FFB0-48CA-8753-EEA5402B0AA8}" type="datetimeFigureOut">
              <a:rPr lang="fr-FR" smtClean="0"/>
              <a:t>31/05/2016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1C9A782-D776-4224-A008-3F0DE3C3F7F4}" type="slidenum">
              <a:rPr lang="fr-FR" smtClean="0"/>
              <a:t>‹N°›</a:t>
            </a:fld>
            <a:endParaRPr lang="fr-FR"/>
          </a:p>
        </p:txBody>
      </p:sp>
    </p:spTree>
    <p:extLst>
      <p:ext uri="{BB962C8B-B14F-4D97-AF65-F5344CB8AC3E}">
        <p14:creationId xmlns:p14="http://schemas.microsoft.com/office/powerpoint/2010/main" val="5482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551E033-FFB0-48CA-8753-EEA5402B0AA8}" type="datetimeFigureOut">
              <a:rPr lang="fr-FR" smtClean="0"/>
              <a:t>31/05/2016</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1C9A782-D776-4224-A008-3F0DE3C3F7F4}" type="slidenum">
              <a:rPr lang="fr-FR" smtClean="0"/>
              <a:t>‹N°›</a:t>
            </a:fld>
            <a:endParaRPr lang="fr-FR"/>
          </a:p>
        </p:txBody>
      </p:sp>
    </p:spTree>
    <p:extLst>
      <p:ext uri="{BB962C8B-B14F-4D97-AF65-F5344CB8AC3E}">
        <p14:creationId xmlns:p14="http://schemas.microsoft.com/office/powerpoint/2010/main" val="3459346158"/>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chor="ctr"/>
          <a:lstStyle/>
          <a:p>
            <a:pPr algn="ctr"/>
            <a:r>
              <a:rPr lang="fr-FR" sz="9600" spc="-300" dirty="0" smtClean="0">
                <a:latin typeface="Berlin Sans FB" panose="020E0602020502020306" pitchFamily="34" charset="0"/>
              </a:rPr>
              <a:t>PyDoku</a:t>
            </a:r>
            <a:endParaRPr lang="fr-FR" sz="9600" spc="-300" dirty="0">
              <a:latin typeface="Berlin Sans FB" panose="020E0602020502020306" pitchFamily="34" charset="0"/>
            </a:endParaRPr>
          </a:p>
        </p:txBody>
      </p:sp>
      <p:sp>
        <p:nvSpPr>
          <p:cNvPr id="3" name="Sous-titre 2"/>
          <p:cNvSpPr>
            <a:spLocks noGrp="1"/>
          </p:cNvSpPr>
          <p:nvPr>
            <p:ph type="subTitle" idx="1"/>
          </p:nvPr>
        </p:nvSpPr>
        <p:spPr/>
        <p:txBody>
          <a:bodyPr/>
          <a:lstStyle/>
          <a:p>
            <a:pPr algn="ctr"/>
            <a:r>
              <a:rPr lang="fr-FR" dirty="0" smtClean="0"/>
              <a:t>Projet ISN 2016</a:t>
            </a:r>
          </a:p>
          <a:p>
            <a:pPr algn="ctr"/>
            <a:r>
              <a:rPr lang="fr-FR" dirty="0" smtClean="0"/>
              <a:t>Alexandre l’Heritier – Ricardo Ramos – Rita dos Santos</a:t>
            </a:r>
            <a:endParaRPr lang="fr-FR" dirty="0"/>
          </a:p>
        </p:txBody>
      </p:sp>
    </p:spTree>
    <p:extLst>
      <p:ext uri="{BB962C8B-B14F-4D97-AF65-F5344CB8AC3E}">
        <p14:creationId xmlns:p14="http://schemas.microsoft.com/office/powerpoint/2010/main" val="1531879748"/>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96236" y="1342768"/>
            <a:ext cx="5478828" cy="4615324"/>
          </a:xfrm>
        </p:spPr>
      </p:pic>
      <p:sp>
        <p:nvSpPr>
          <p:cNvPr id="4" name="Titre 1"/>
          <p:cNvSpPr>
            <a:spLocks noGrp="1"/>
          </p:cNvSpPr>
          <p:nvPr>
            <p:ph type="title"/>
          </p:nvPr>
        </p:nvSpPr>
        <p:spPr/>
        <p:txBody>
          <a:bodyPr/>
          <a:lstStyle/>
          <a:p>
            <a:r>
              <a:rPr lang="fr-FR" dirty="0" smtClean="0"/>
              <a:t>Le projet</a:t>
            </a:r>
            <a:br>
              <a:rPr lang="fr-FR" dirty="0" smtClean="0"/>
            </a:br>
            <a:r>
              <a:rPr lang="fr-FR" sz="2400" dirty="0" smtClean="0">
                <a:solidFill>
                  <a:schemeClr val="accent1"/>
                </a:solidFill>
              </a:rPr>
              <a:t>PyDoku</a:t>
            </a:r>
            <a:endParaRPr lang="fr-FR" sz="4400" dirty="0">
              <a:solidFill>
                <a:schemeClr val="accent1"/>
              </a:solidFill>
            </a:endParaRPr>
          </a:p>
        </p:txBody>
      </p:sp>
      <p:sp>
        <p:nvSpPr>
          <p:cNvPr id="6" name="Flèche vers le haut 5"/>
          <p:cNvSpPr/>
          <p:nvPr/>
        </p:nvSpPr>
        <p:spPr>
          <a:xfrm rot="19526197">
            <a:off x="5538006" y="5552303"/>
            <a:ext cx="1029730" cy="9885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vers le haut 6"/>
          <p:cNvSpPr/>
          <p:nvPr/>
        </p:nvSpPr>
        <p:spPr>
          <a:xfrm rot="13873451">
            <a:off x="5113759" y="1369652"/>
            <a:ext cx="1029730" cy="9885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vers le haut 7"/>
          <p:cNvSpPr/>
          <p:nvPr/>
        </p:nvSpPr>
        <p:spPr>
          <a:xfrm rot="18139639">
            <a:off x="5128552" y="2474395"/>
            <a:ext cx="1029730" cy="9885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3727291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FR" dirty="0" smtClean="0"/>
              <a:t>Le projet</a:t>
            </a:r>
            <a:br>
              <a:rPr lang="fr-FR" dirty="0" smtClean="0"/>
            </a:br>
            <a:r>
              <a:rPr lang="fr-FR" sz="2400" dirty="0" smtClean="0">
                <a:solidFill>
                  <a:schemeClr val="accent1"/>
                </a:solidFill>
              </a:rPr>
              <a:t>PyDoku</a:t>
            </a:r>
            <a:endParaRPr lang="fr-FR" sz="4400" dirty="0">
              <a:solidFill>
                <a:schemeClr val="accent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622" y="1853248"/>
            <a:ext cx="3238952" cy="4391638"/>
          </a:xfrm>
          <a:prstGeom prst="rect">
            <a:avLst/>
          </a:prstGeom>
          <a:ln>
            <a:noFill/>
          </a:ln>
          <a:effectLst>
            <a:softEdge rad="112500"/>
          </a:effectLst>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5392" y="1843722"/>
            <a:ext cx="3781953" cy="4401164"/>
          </a:xfrm>
          <a:prstGeom prst="rect">
            <a:avLst/>
          </a:prstGeom>
          <a:ln>
            <a:noFill/>
          </a:ln>
          <a:effectLst>
            <a:softEdge rad="112500"/>
          </a:effectLst>
        </p:spPr>
      </p:pic>
    </p:spTree>
    <p:extLst>
      <p:ext uri="{BB962C8B-B14F-4D97-AF65-F5344CB8AC3E}">
        <p14:creationId xmlns:p14="http://schemas.microsoft.com/office/powerpoint/2010/main" val="3579701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535460" y="2537389"/>
            <a:ext cx="11351740" cy="32043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6600" dirty="0"/>
              <a:t>La répartition des taches</a:t>
            </a:r>
          </a:p>
          <a:p>
            <a:r>
              <a:rPr lang="fr-FR" sz="4000" dirty="0">
                <a:solidFill>
                  <a:schemeClr val="accent1"/>
                </a:solidFill>
              </a:rPr>
              <a:t>Lors du programme « Aléatoire »</a:t>
            </a:r>
          </a:p>
        </p:txBody>
      </p:sp>
      <p:sp>
        <p:nvSpPr>
          <p:cNvPr id="5" name="Titre 1"/>
          <p:cNvSpPr>
            <a:spLocks noGrp="1"/>
          </p:cNvSpPr>
          <p:nvPr>
            <p:ph type="title"/>
          </p:nvPr>
        </p:nvSpPr>
        <p:spPr/>
        <p:txBody>
          <a:bodyPr/>
          <a:lstStyle/>
          <a:p>
            <a:r>
              <a:rPr lang="fr-FR" dirty="0"/>
              <a:t>La répartition des </a:t>
            </a:r>
            <a:r>
              <a:rPr lang="fr-FR" dirty="0" smtClean="0"/>
              <a:t>taches</a:t>
            </a:r>
            <a:br>
              <a:rPr lang="fr-FR" dirty="0" smtClean="0"/>
            </a:br>
            <a:r>
              <a:rPr lang="fr-FR" sz="2400" dirty="0">
                <a:solidFill>
                  <a:schemeClr val="accent1"/>
                </a:solidFill>
              </a:rPr>
              <a:t>Lors du programme « Aléatoire »</a:t>
            </a:r>
          </a:p>
        </p:txBody>
      </p:sp>
      <p:sp>
        <p:nvSpPr>
          <p:cNvPr id="6" name="Espace réservé du contenu 2"/>
          <p:cNvSpPr>
            <a:spLocks noGrp="1"/>
          </p:cNvSpPr>
          <p:nvPr>
            <p:ph idx="1"/>
          </p:nvPr>
        </p:nvSpPr>
        <p:spPr>
          <a:xfrm>
            <a:off x="535460" y="2050958"/>
            <a:ext cx="5009164" cy="2512806"/>
          </a:xfrm>
        </p:spPr>
        <p:txBody>
          <a:bodyPr>
            <a:normAutofit/>
          </a:bodyPr>
          <a:lstStyle/>
          <a:p>
            <a:r>
              <a:rPr lang="fr-FR" dirty="0" smtClean="0"/>
              <a:t>Rita</a:t>
            </a:r>
          </a:p>
          <a:p>
            <a:pPr lvl="1"/>
            <a:r>
              <a:rPr lang="fr-FR" dirty="0" smtClean="0"/>
              <a:t>Fonction Disponibilité ligne et case</a:t>
            </a:r>
          </a:p>
          <a:p>
            <a:pPr lvl="1"/>
            <a:r>
              <a:rPr lang="fr-FR" dirty="0" smtClean="0"/>
              <a:t>Fonction Coordonnée des zéros</a:t>
            </a:r>
          </a:p>
        </p:txBody>
      </p:sp>
      <p:sp>
        <p:nvSpPr>
          <p:cNvPr id="7" name="Espace réservé du contenu 2"/>
          <p:cNvSpPr txBox="1">
            <a:spLocks/>
          </p:cNvSpPr>
          <p:nvPr/>
        </p:nvSpPr>
        <p:spPr>
          <a:xfrm>
            <a:off x="5687670" y="2050958"/>
            <a:ext cx="5009164" cy="25128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fr-FR" dirty="0" smtClean="0"/>
              <a:t>Ricardo</a:t>
            </a:r>
          </a:p>
          <a:p>
            <a:pPr lvl="1"/>
            <a:r>
              <a:rPr lang="fr-FR" dirty="0" smtClean="0"/>
              <a:t>Fonction Disponibilité bloc</a:t>
            </a:r>
          </a:p>
          <a:p>
            <a:pPr lvl="1"/>
            <a:r>
              <a:rPr lang="fr-FR" dirty="0" smtClean="0"/>
              <a:t>Fonction Doublon</a:t>
            </a:r>
          </a:p>
        </p:txBody>
      </p:sp>
      <p:sp>
        <p:nvSpPr>
          <p:cNvPr id="8" name="Espace réservé du contenu 2"/>
          <p:cNvSpPr txBox="1">
            <a:spLocks/>
          </p:cNvSpPr>
          <p:nvPr/>
        </p:nvSpPr>
        <p:spPr>
          <a:xfrm>
            <a:off x="3183088" y="4139580"/>
            <a:ext cx="5009164" cy="25128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fr-FR" dirty="0" smtClean="0"/>
              <a:t>Alexandre</a:t>
            </a:r>
          </a:p>
          <a:p>
            <a:pPr lvl="1"/>
            <a:r>
              <a:rPr lang="fr-FR" dirty="0" smtClean="0"/>
              <a:t>Fonction Disponibilité colonne</a:t>
            </a:r>
          </a:p>
          <a:p>
            <a:pPr lvl="1"/>
            <a:r>
              <a:rPr lang="fr-FR" dirty="0" smtClean="0"/>
              <a:t>Fonction Interface</a:t>
            </a:r>
          </a:p>
        </p:txBody>
      </p:sp>
    </p:spTree>
    <p:extLst>
      <p:ext uri="{BB962C8B-B14F-4D97-AF65-F5344CB8AC3E}">
        <p14:creationId xmlns:p14="http://schemas.microsoft.com/office/powerpoint/2010/main" val="2376179822"/>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500"/>
                                        <p:tgtEl>
                                          <p:spTgt spid="6">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fade">
                                      <p:cBhvr>
                                        <p:cTn id="31" dur="500"/>
                                        <p:tgtEl>
                                          <p:spTgt spid="7">
                                            <p:txEl>
                                              <p:p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fade">
                                      <p:cBhvr>
                                        <p:cTn id="35" dur="500"/>
                                        <p:tgtEl>
                                          <p:spTgt spid="7">
                                            <p:txEl>
                                              <p:pRg st="2" end="2"/>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fade">
                                      <p:cBhvr>
                                        <p:cTn id="39" dur="500"/>
                                        <p:tgtEl>
                                          <p:spTgt spid="8">
                                            <p:txEl>
                                              <p:pRg st="0" end="0"/>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Effect transition="in" filter="fade">
                                      <p:cBhvr>
                                        <p:cTn id="43" dur="500"/>
                                        <p:tgtEl>
                                          <p:spTgt spid="8">
                                            <p:txEl>
                                              <p:pRg st="1" end="1"/>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fade">
                                      <p:cBhvr>
                                        <p:cTn id="4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FR" dirty="0"/>
              <a:t>La répartition des </a:t>
            </a:r>
            <a:r>
              <a:rPr lang="fr-FR" dirty="0" smtClean="0"/>
              <a:t>taches</a:t>
            </a:r>
            <a:br>
              <a:rPr lang="fr-FR" dirty="0" smtClean="0"/>
            </a:br>
            <a:r>
              <a:rPr lang="fr-FR" sz="2400" dirty="0">
                <a:solidFill>
                  <a:schemeClr val="accent1"/>
                </a:solidFill>
              </a:rPr>
              <a:t>Lors du programme « </a:t>
            </a:r>
            <a:r>
              <a:rPr lang="fr-FR" sz="2400" dirty="0" err="1">
                <a:solidFill>
                  <a:schemeClr val="accent1"/>
                </a:solidFill>
              </a:rPr>
              <a:t>Backtracking</a:t>
            </a:r>
            <a:r>
              <a:rPr lang="fr-FR" sz="2400" dirty="0">
                <a:solidFill>
                  <a:schemeClr val="accent1"/>
                </a:solidFill>
              </a:rPr>
              <a:t> »</a:t>
            </a:r>
          </a:p>
        </p:txBody>
      </p:sp>
      <p:sp>
        <p:nvSpPr>
          <p:cNvPr id="5" name="Titre 1"/>
          <p:cNvSpPr txBox="1">
            <a:spLocks/>
          </p:cNvSpPr>
          <p:nvPr/>
        </p:nvSpPr>
        <p:spPr>
          <a:xfrm>
            <a:off x="535460" y="2537389"/>
            <a:ext cx="11351740" cy="32043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6600" dirty="0"/>
              <a:t>La répartition des taches</a:t>
            </a:r>
          </a:p>
          <a:p>
            <a:r>
              <a:rPr lang="fr-FR" sz="4000" dirty="0">
                <a:solidFill>
                  <a:schemeClr val="accent1"/>
                </a:solidFill>
              </a:rPr>
              <a:t>Lors du programme « </a:t>
            </a:r>
            <a:r>
              <a:rPr lang="fr-FR" sz="4000" dirty="0" err="1">
                <a:solidFill>
                  <a:schemeClr val="accent1"/>
                </a:solidFill>
              </a:rPr>
              <a:t>Backtracking</a:t>
            </a:r>
            <a:r>
              <a:rPr lang="fr-FR" sz="4000" dirty="0">
                <a:solidFill>
                  <a:schemeClr val="accent1"/>
                </a:solidFill>
              </a:rPr>
              <a:t> »</a:t>
            </a:r>
          </a:p>
        </p:txBody>
      </p:sp>
      <p:sp>
        <p:nvSpPr>
          <p:cNvPr id="6" name="Espace réservé du contenu 2"/>
          <p:cNvSpPr txBox="1">
            <a:spLocks/>
          </p:cNvSpPr>
          <p:nvPr/>
        </p:nvSpPr>
        <p:spPr>
          <a:xfrm>
            <a:off x="5687670" y="2050958"/>
            <a:ext cx="5009164" cy="25128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fr-FR" dirty="0"/>
              <a:t>PyDoku v1.0 de </a:t>
            </a:r>
            <a:r>
              <a:rPr lang="fr-FR" dirty="0" smtClean="0"/>
              <a:t>Alexandre</a:t>
            </a:r>
          </a:p>
          <a:p>
            <a:pPr lvl="1"/>
            <a:r>
              <a:rPr lang="fr-FR" dirty="0"/>
              <a:t>Algorithme </a:t>
            </a:r>
            <a:r>
              <a:rPr lang="fr-FR" dirty="0" smtClean="0"/>
              <a:t>« </a:t>
            </a:r>
            <a:r>
              <a:rPr lang="fr-FR" dirty="0" err="1" smtClean="0"/>
              <a:t>Backtracking</a:t>
            </a:r>
            <a:r>
              <a:rPr lang="fr-FR" dirty="0" smtClean="0"/>
              <a:t> »</a:t>
            </a:r>
          </a:p>
          <a:p>
            <a:pPr lvl="1"/>
            <a:r>
              <a:rPr lang="fr-FR" dirty="0" smtClean="0"/>
              <a:t>Forme itérative</a:t>
            </a:r>
          </a:p>
          <a:p>
            <a:pPr lvl="1"/>
            <a:r>
              <a:rPr lang="fr-FR" dirty="0" err="1" smtClean="0"/>
              <a:t>Backtracking</a:t>
            </a:r>
            <a:r>
              <a:rPr lang="fr-FR" dirty="0" smtClean="0"/>
              <a:t> non présent</a:t>
            </a:r>
          </a:p>
          <a:p>
            <a:pPr lvl="1"/>
            <a:r>
              <a:rPr lang="fr-FR" dirty="0" smtClean="0"/>
              <a:t>Résolution de sudoku simple</a:t>
            </a:r>
          </a:p>
        </p:txBody>
      </p:sp>
      <p:sp>
        <p:nvSpPr>
          <p:cNvPr id="7" name="Espace réservé du contenu 2"/>
          <p:cNvSpPr txBox="1">
            <a:spLocks/>
          </p:cNvSpPr>
          <p:nvPr/>
        </p:nvSpPr>
        <p:spPr>
          <a:xfrm>
            <a:off x="535460" y="2050958"/>
            <a:ext cx="5009164" cy="25128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fr-FR" dirty="0"/>
              <a:t>PyDoku </a:t>
            </a:r>
            <a:r>
              <a:rPr lang="fr-FR" dirty="0" smtClean="0"/>
              <a:t>v1.0 de Ricardo</a:t>
            </a:r>
          </a:p>
          <a:p>
            <a:pPr lvl="1"/>
            <a:r>
              <a:rPr lang="fr-FR" dirty="0"/>
              <a:t>Algorithme </a:t>
            </a:r>
            <a:r>
              <a:rPr lang="fr-FR" dirty="0" smtClean="0"/>
              <a:t>« </a:t>
            </a:r>
            <a:r>
              <a:rPr lang="fr-FR" dirty="0" err="1" smtClean="0"/>
              <a:t>Backtracking</a:t>
            </a:r>
            <a:r>
              <a:rPr lang="fr-FR" dirty="0" smtClean="0"/>
              <a:t> »</a:t>
            </a:r>
          </a:p>
          <a:p>
            <a:pPr lvl="1"/>
            <a:r>
              <a:rPr lang="fr-FR" dirty="0" smtClean="0"/>
              <a:t>Forme récursive</a:t>
            </a:r>
          </a:p>
          <a:p>
            <a:pPr lvl="1"/>
            <a:r>
              <a:rPr lang="fr-FR" dirty="0" err="1" smtClean="0"/>
              <a:t>Backtracking</a:t>
            </a:r>
            <a:r>
              <a:rPr lang="fr-FR" dirty="0" smtClean="0"/>
              <a:t> présent</a:t>
            </a:r>
          </a:p>
          <a:p>
            <a:pPr lvl="1"/>
            <a:r>
              <a:rPr lang="fr-FR" dirty="0" smtClean="0"/>
              <a:t>Erreur d’indice</a:t>
            </a:r>
          </a:p>
        </p:txBody>
      </p:sp>
      <p:sp>
        <p:nvSpPr>
          <p:cNvPr id="8" name="Flèche vers le bas 7"/>
          <p:cNvSpPr/>
          <p:nvPr/>
        </p:nvSpPr>
        <p:spPr>
          <a:xfrm rot="19062321">
            <a:off x="2344720" y="3985293"/>
            <a:ext cx="1029730" cy="1161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vers le bas 8"/>
          <p:cNvSpPr/>
          <p:nvPr/>
        </p:nvSpPr>
        <p:spPr>
          <a:xfrm rot="2761729">
            <a:off x="6471906" y="3982996"/>
            <a:ext cx="1029730" cy="1161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2264588" y="4948585"/>
            <a:ext cx="5494638" cy="1477328"/>
          </a:xfrm>
          <a:prstGeom prst="rect">
            <a:avLst/>
          </a:prstGeom>
          <a:noFill/>
        </p:spPr>
        <p:txBody>
          <a:bodyPr wrap="square" rtlCol="0">
            <a:spAutoFit/>
          </a:bodyPr>
          <a:lstStyle/>
          <a:p>
            <a:pPr algn="ctr"/>
            <a:r>
              <a:rPr lang="fr-FR" dirty="0" smtClean="0"/>
              <a:t>PyDoku v2.0</a:t>
            </a:r>
          </a:p>
          <a:p>
            <a:pPr algn="ctr"/>
            <a:r>
              <a:rPr lang="fr-FR" dirty="0" smtClean="0"/>
              <a:t>Forme itérative</a:t>
            </a:r>
          </a:p>
          <a:p>
            <a:pPr algn="ctr"/>
            <a:r>
              <a:rPr lang="fr-FR" dirty="0" smtClean="0"/>
              <a:t>Utilisation des fonctions déjà écrites</a:t>
            </a:r>
          </a:p>
          <a:p>
            <a:pPr algn="ctr"/>
            <a:r>
              <a:rPr lang="fr-FR" dirty="0" err="1" smtClean="0"/>
              <a:t>Backtracking</a:t>
            </a:r>
            <a:r>
              <a:rPr lang="fr-FR" dirty="0" smtClean="0"/>
              <a:t> fonctionnel</a:t>
            </a:r>
          </a:p>
          <a:p>
            <a:pPr algn="ctr"/>
            <a:r>
              <a:rPr lang="fr-FR" dirty="0" smtClean="0"/>
              <a:t>Plus d’erreur</a:t>
            </a:r>
            <a:endParaRPr lang="fr-FR" dirty="0"/>
          </a:p>
        </p:txBody>
      </p:sp>
    </p:spTree>
    <p:extLst>
      <p:ext uri="{BB962C8B-B14F-4D97-AF65-F5344CB8AC3E}">
        <p14:creationId xmlns:p14="http://schemas.microsoft.com/office/powerpoint/2010/main" val="1714040424"/>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500"/>
                                        <p:tgtEl>
                                          <p:spTgt spid="6">
                                            <p:txEl>
                                              <p:p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500"/>
                                        <p:tgtEl>
                                          <p:spTgt spid="6">
                                            <p:txEl>
                                              <p:pRg st="4" end="4"/>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500"/>
                                        <p:tgtEl>
                                          <p:spTgt spid="7">
                                            <p:txEl>
                                              <p:pRg st="0" end="0"/>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Effect transition="in" filter="fade">
                                      <p:cBhvr>
                                        <p:cTn id="39" dur="500"/>
                                        <p:tgtEl>
                                          <p:spTgt spid="7">
                                            <p:txEl>
                                              <p:pRg st="1" end="1"/>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animEffect transition="in" filter="fade">
                                      <p:cBhvr>
                                        <p:cTn id="43" dur="500"/>
                                        <p:tgtEl>
                                          <p:spTgt spid="7">
                                            <p:txEl>
                                              <p:pRg st="2" end="2"/>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animEffect transition="in" filter="fade">
                                      <p:cBhvr>
                                        <p:cTn id="47" dur="500"/>
                                        <p:tgtEl>
                                          <p:spTgt spid="7">
                                            <p:txEl>
                                              <p:pRg st="3" end="3"/>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animEffect transition="in" filter="fade">
                                      <p:cBhvr>
                                        <p:cTn id="51" dur="500"/>
                                        <p:tgtEl>
                                          <p:spTgt spid="7">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animBg="1"/>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535460" y="2537389"/>
            <a:ext cx="11351740" cy="32043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6600" dirty="0" smtClean="0"/>
              <a:t>Mes réalisations</a:t>
            </a:r>
            <a:endParaRPr lang="fr-FR" sz="6600" dirty="0"/>
          </a:p>
          <a:p>
            <a:r>
              <a:rPr lang="fr-FR" sz="4000" dirty="0" smtClean="0">
                <a:solidFill>
                  <a:schemeClr val="accent1"/>
                </a:solidFill>
              </a:rPr>
              <a:t>L’interface graphique</a:t>
            </a:r>
            <a:endParaRPr lang="fr-FR" sz="4000" dirty="0">
              <a:solidFill>
                <a:schemeClr val="accent1"/>
              </a:solidFill>
            </a:endParaRPr>
          </a:p>
        </p:txBody>
      </p:sp>
      <p:sp>
        <p:nvSpPr>
          <p:cNvPr id="5" name="Titre 1"/>
          <p:cNvSpPr>
            <a:spLocks noGrp="1"/>
          </p:cNvSpPr>
          <p:nvPr>
            <p:ph type="title"/>
          </p:nvPr>
        </p:nvSpPr>
        <p:spPr/>
        <p:txBody>
          <a:bodyPr/>
          <a:lstStyle/>
          <a:p>
            <a:r>
              <a:rPr lang="fr-FR" dirty="0"/>
              <a:t>Mes </a:t>
            </a:r>
            <a:r>
              <a:rPr lang="fr-FR" dirty="0" smtClean="0"/>
              <a:t>réalisations</a:t>
            </a:r>
            <a:br>
              <a:rPr lang="fr-FR" dirty="0" smtClean="0"/>
            </a:br>
            <a:r>
              <a:rPr lang="fr-FR" sz="2400" dirty="0">
                <a:solidFill>
                  <a:schemeClr val="accent1"/>
                </a:solidFill>
              </a:rPr>
              <a:t>L’interface graphique</a:t>
            </a:r>
          </a:p>
        </p:txBody>
      </p:sp>
      <p:sp>
        <p:nvSpPr>
          <p:cNvPr id="6" name="ZoneTexte 5"/>
          <p:cNvSpPr txBox="1"/>
          <p:nvPr/>
        </p:nvSpPr>
        <p:spPr>
          <a:xfrm>
            <a:off x="5348472" y="668322"/>
            <a:ext cx="2483087" cy="707886"/>
          </a:xfrm>
          <a:prstGeom prst="rect">
            <a:avLst/>
          </a:prstGeom>
          <a:noFill/>
        </p:spPr>
        <p:txBody>
          <a:bodyPr wrap="square" rtlCol="0">
            <a:spAutoFit/>
          </a:bodyPr>
          <a:lstStyle/>
          <a:p>
            <a:r>
              <a:rPr lang="fr-FR" sz="4000" dirty="0" smtClean="0"/>
              <a:t>PyTime</a:t>
            </a:r>
            <a:endParaRPr lang="fr-FR" sz="2400"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0506" y="1696076"/>
            <a:ext cx="8440328" cy="4887007"/>
          </a:xfrm>
          <a:prstGeom prst="rect">
            <a:avLst/>
          </a:prstGeom>
          <a:ln>
            <a:noFill/>
          </a:ln>
          <a:effectLst>
            <a:softEdge rad="112500"/>
          </a:effectLst>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2638" y="1457917"/>
            <a:ext cx="5639587" cy="5363323"/>
          </a:xfrm>
          <a:prstGeom prst="rect">
            <a:avLst/>
          </a:prstGeom>
          <a:ln>
            <a:noFill/>
          </a:ln>
          <a:effectLst>
            <a:softEdge rad="112500"/>
          </a:effectLst>
        </p:spPr>
      </p:pic>
    </p:spTree>
    <p:extLst>
      <p:ext uri="{BB962C8B-B14F-4D97-AF65-F5344CB8AC3E}">
        <p14:creationId xmlns:p14="http://schemas.microsoft.com/office/powerpoint/2010/main" val="3804197842"/>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nodeType="afterEffect">
                                  <p:stCondLst>
                                    <p:cond delay="2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FR" dirty="0"/>
              <a:t>Mes </a:t>
            </a:r>
            <a:r>
              <a:rPr lang="fr-FR" dirty="0" smtClean="0"/>
              <a:t>réalisations</a:t>
            </a:r>
            <a:br>
              <a:rPr lang="fr-FR" dirty="0" smtClean="0"/>
            </a:br>
            <a:r>
              <a:rPr lang="fr-FR" sz="2400" dirty="0">
                <a:solidFill>
                  <a:schemeClr val="accent1"/>
                </a:solidFill>
              </a:rPr>
              <a:t>L’interface graphique</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646" y="2409302"/>
            <a:ext cx="2515505" cy="3410730"/>
          </a:xfrm>
          <a:prstGeom prst="rect">
            <a:avLst/>
          </a:prstGeom>
          <a:ln>
            <a:noFill/>
          </a:ln>
          <a:effectLst>
            <a:softEdge rad="112500"/>
          </a:effectLst>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516" y="1737918"/>
            <a:ext cx="8857351" cy="47534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97093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FR" dirty="0"/>
              <a:t>Mes </a:t>
            </a:r>
            <a:r>
              <a:rPr lang="fr-FR" dirty="0" smtClean="0"/>
              <a:t>réalisations</a:t>
            </a:r>
            <a:br>
              <a:rPr lang="fr-FR" dirty="0" smtClean="0"/>
            </a:br>
            <a:r>
              <a:rPr lang="fr-FR" sz="2400" dirty="0">
                <a:solidFill>
                  <a:schemeClr val="accent1"/>
                </a:solidFill>
              </a:rPr>
              <a:t>L’interface graphique</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4696"/>
            <a:ext cx="2470742" cy="2875271"/>
          </a:xfrm>
          <a:prstGeom prst="rect">
            <a:avLst/>
          </a:prstGeom>
          <a:ln>
            <a:noFill/>
          </a:ln>
          <a:effectLst>
            <a:softEdge rad="112500"/>
          </a:effectLst>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0742" y="1892750"/>
            <a:ext cx="9647118" cy="42414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279049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FR" dirty="0"/>
              <a:t>Mes </a:t>
            </a:r>
            <a:r>
              <a:rPr lang="fr-FR" dirty="0" smtClean="0"/>
              <a:t>réalisations</a:t>
            </a:r>
            <a:br>
              <a:rPr lang="fr-FR" dirty="0" smtClean="0"/>
            </a:br>
            <a:r>
              <a:rPr lang="fr-FR" sz="2400" dirty="0">
                <a:solidFill>
                  <a:schemeClr val="accent1"/>
                </a:solidFill>
              </a:rPr>
              <a:t>L’interface graphique</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6012" y="1312549"/>
            <a:ext cx="5506218" cy="5106113"/>
          </a:xfrm>
          <a:prstGeom prst="rect">
            <a:avLst/>
          </a:prstGeom>
          <a:ln>
            <a:noFill/>
          </a:ln>
          <a:effectLst>
            <a:outerShdw blurRad="292100" dist="139700" dir="2700000" algn="tl" rotWithShape="0">
              <a:srgbClr val="333333">
                <a:alpha val="65000"/>
              </a:srgbClr>
            </a:outerShdw>
          </a:effectLst>
        </p:spPr>
      </p:pic>
      <p:sp>
        <p:nvSpPr>
          <p:cNvPr id="6" name="ZoneTexte 5"/>
          <p:cNvSpPr txBox="1"/>
          <p:nvPr/>
        </p:nvSpPr>
        <p:spPr>
          <a:xfrm>
            <a:off x="646111" y="3680939"/>
            <a:ext cx="3481046" cy="369332"/>
          </a:xfrm>
          <a:prstGeom prst="rect">
            <a:avLst/>
          </a:prstGeom>
          <a:noFill/>
        </p:spPr>
        <p:txBody>
          <a:bodyPr wrap="square" rtlCol="0">
            <a:spAutoFit/>
          </a:bodyPr>
          <a:lstStyle/>
          <a:p>
            <a:r>
              <a:rPr lang="fr-FR" dirty="0" smtClean="0"/>
              <a:t>Fonction traitement résultat</a:t>
            </a:r>
            <a:endParaRPr lang="fr-FR" dirty="0"/>
          </a:p>
        </p:txBody>
      </p:sp>
    </p:spTree>
    <p:extLst>
      <p:ext uri="{BB962C8B-B14F-4D97-AF65-F5344CB8AC3E}">
        <p14:creationId xmlns:p14="http://schemas.microsoft.com/office/powerpoint/2010/main" val="19233479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535460" y="2537389"/>
            <a:ext cx="11351740" cy="32043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6600" dirty="0"/>
              <a:t>Mes </a:t>
            </a:r>
            <a:r>
              <a:rPr lang="fr-FR" sz="6600" dirty="0" smtClean="0"/>
              <a:t>réalisations</a:t>
            </a:r>
          </a:p>
          <a:p>
            <a:r>
              <a:rPr lang="fr-FR" sz="4000" dirty="0" smtClean="0">
                <a:solidFill>
                  <a:schemeClr val="accent1"/>
                </a:solidFill>
              </a:rPr>
              <a:t>Le </a:t>
            </a:r>
            <a:r>
              <a:rPr lang="fr-FR" sz="4000" dirty="0" err="1">
                <a:solidFill>
                  <a:schemeClr val="accent1"/>
                </a:solidFill>
              </a:rPr>
              <a:t>backtracking</a:t>
            </a:r>
            <a:endParaRPr lang="fr-FR" sz="4000" dirty="0">
              <a:solidFill>
                <a:schemeClr val="accent1"/>
              </a:solidFill>
            </a:endParaRPr>
          </a:p>
        </p:txBody>
      </p:sp>
      <p:sp>
        <p:nvSpPr>
          <p:cNvPr id="5" name="Titre 1"/>
          <p:cNvSpPr>
            <a:spLocks noGrp="1"/>
          </p:cNvSpPr>
          <p:nvPr>
            <p:ph type="title"/>
          </p:nvPr>
        </p:nvSpPr>
        <p:spPr/>
        <p:txBody>
          <a:bodyPr/>
          <a:lstStyle/>
          <a:p>
            <a:r>
              <a:rPr lang="fr-FR" dirty="0"/>
              <a:t>Mes </a:t>
            </a:r>
            <a:r>
              <a:rPr lang="fr-FR" dirty="0" smtClean="0"/>
              <a:t>réalisations</a:t>
            </a:r>
            <a:br>
              <a:rPr lang="fr-FR" dirty="0" smtClean="0"/>
            </a:br>
            <a:r>
              <a:rPr lang="fr-FR" sz="2400" dirty="0">
                <a:solidFill>
                  <a:schemeClr val="accent1"/>
                </a:solidFill>
              </a:rPr>
              <a:t>Le </a:t>
            </a:r>
            <a:r>
              <a:rPr lang="fr-FR" sz="2400" dirty="0" err="1">
                <a:solidFill>
                  <a:schemeClr val="accent1"/>
                </a:solidFill>
              </a:rPr>
              <a:t>backtracking</a:t>
            </a:r>
            <a:endParaRPr lang="fr-FR" sz="2400" dirty="0">
              <a:solidFill>
                <a:schemeClr val="accent1"/>
              </a:solidFill>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72" y="2537389"/>
            <a:ext cx="6174825" cy="2545499"/>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2086" y="774554"/>
            <a:ext cx="4413550" cy="5428553"/>
          </a:xfrm>
          <a:prstGeom prst="rect">
            <a:avLst/>
          </a:prstGeom>
        </p:spPr>
      </p:pic>
    </p:spTree>
    <p:extLst>
      <p:ext uri="{BB962C8B-B14F-4D97-AF65-F5344CB8AC3E}">
        <p14:creationId xmlns:p14="http://schemas.microsoft.com/office/powerpoint/2010/main" val="30369553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535460" y="2537389"/>
            <a:ext cx="11351740" cy="32043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6600" dirty="0" smtClean="0"/>
              <a:t>Conclusion</a:t>
            </a:r>
            <a:endParaRPr lang="fr-FR" sz="6600" dirty="0"/>
          </a:p>
          <a:p>
            <a:r>
              <a:rPr lang="fr-FR" sz="4000" dirty="0" smtClean="0">
                <a:solidFill>
                  <a:schemeClr val="accent1"/>
                </a:solidFill>
              </a:rPr>
              <a:t>Projet ISN 2016 : PyDoku</a:t>
            </a:r>
            <a:endParaRPr lang="fr-FR" sz="4000" dirty="0">
              <a:solidFill>
                <a:schemeClr val="accent1"/>
              </a:solidFill>
            </a:endParaRPr>
          </a:p>
        </p:txBody>
      </p:sp>
      <p:sp>
        <p:nvSpPr>
          <p:cNvPr id="6" name="Titre 1"/>
          <p:cNvSpPr>
            <a:spLocks noGrp="1"/>
          </p:cNvSpPr>
          <p:nvPr>
            <p:ph type="title"/>
          </p:nvPr>
        </p:nvSpPr>
        <p:spPr/>
        <p:txBody>
          <a:bodyPr/>
          <a:lstStyle/>
          <a:p>
            <a:r>
              <a:rPr lang="fr-FR" sz="4400" dirty="0" smtClean="0"/>
              <a:t>Conclusion</a:t>
            </a:r>
            <a:r>
              <a:rPr lang="fr-FR" dirty="0" smtClean="0"/>
              <a:t/>
            </a:r>
            <a:br>
              <a:rPr lang="fr-FR" dirty="0" smtClean="0"/>
            </a:br>
            <a:r>
              <a:rPr lang="fr-FR" sz="2400" dirty="0">
                <a:solidFill>
                  <a:schemeClr val="accent1"/>
                </a:solidFill>
              </a:rPr>
              <a:t>Projet ISN 2016 : PyDoku</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327" y="1853248"/>
            <a:ext cx="7497221" cy="1076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459" y="1853248"/>
            <a:ext cx="4722013" cy="4715816"/>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4759" y="1631732"/>
            <a:ext cx="4272218" cy="5015695"/>
          </a:xfrm>
          <a:prstGeom prst="rect">
            <a:avLst/>
          </a:prstGeom>
          <a:ln>
            <a:noFill/>
          </a:ln>
          <a:effectLst>
            <a:softEdge rad="112500"/>
          </a:effectLst>
        </p:spPr>
      </p:pic>
    </p:spTree>
    <p:extLst>
      <p:ext uri="{BB962C8B-B14F-4D97-AF65-F5344CB8AC3E}">
        <p14:creationId xmlns:p14="http://schemas.microsoft.com/office/powerpoint/2010/main" val="206049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Sommaire</a:t>
            </a:r>
            <a:endParaRPr lang="fr-FR" dirty="0"/>
          </a:p>
        </p:txBody>
      </p:sp>
      <p:sp>
        <p:nvSpPr>
          <p:cNvPr id="3" name="Espace réservé du contenu 2"/>
          <p:cNvSpPr>
            <a:spLocks noGrp="1"/>
          </p:cNvSpPr>
          <p:nvPr>
            <p:ph idx="1"/>
          </p:nvPr>
        </p:nvSpPr>
        <p:spPr>
          <a:xfrm>
            <a:off x="1103313" y="1853248"/>
            <a:ext cx="5009164" cy="4195481"/>
          </a:xfrm>
        </p:spPr>
        <p:txBody>
          <a:bodyPr>
            <a:normAutofit lnSpcReduction="10000"/>
          </a:bodyPr>
          <a:lstStyle/>
          <a:p>
            <a:r>
              <a:rPr lang="fr-FR" dirty="0" smtClean="0"/>
              <a:t>Le projet</a:t>
            </a:r>
          </a:p>
          <a:p>
            <a:pPr lvl="1"/>
            <a:r>
              <a:rPr lang="fr-FR" dirty="0" smtClean="0"/>
              <a:t>Projet Sudoku</a:t>
            </a:r>
          </a:p>
          <a:p>
            <a:pPr lvl="1"/>
            <a:r>
              <a:rPr lang="fr-FR" dirty="0" smtClean="0"/>
              <a:t>Les problèmes</a:t>
            </a:r>
          </a:p>
          <a:p>
            <a:pPr lvl="1"/>
            <a:r>
              <a:rPr lang="fr-FR" dirty="0" smtClean="0"/>
              <a:t>PyDoku</a:t>
            </a:r>
          </a:p>
          <a:p>
            <a:r>
              <a:rPr lang="fr-FR" dirty="0" smtClean="0"/>
              <a:t>La répartition des taches</a:t>
            </a:r>
          </a:p>
          <a:p>
            <a:pPr lvl="1"/>
            <a:r>
              <a:rPr lang="fr-FR" dirty="0" smtClean="0"/>
              <a:t>Lors du programme « Aléatoire »</a:t>
            </a:r>
          </a:p>
          <a:p>
            <a:pPr lvl="1"/>
            <a:r>
              <a:rPr lang="fr-FR" dirty="0" smtClean="0"/>
              <a:t>Lors du programme « </a:t>
            </a:r>
            <a:r>
              <a:rPr lang="fr-FR" dirty="0" err="1" smtClean="0"/>
              <a:t>Backtracking</a:t>
            </a:r>
            <a:r>
              <a:rPr lang="fr-FR" dirty="0" smtClean="0"/>
              <a:t> »</a:t>
            </a:r>
          </a:p>
          <a:p>
            <a:r>
              <a:rPr lang="fr-FR" dirty="0" smtClean="0"/>
              <a:t>Mes réalisations</a:t>
            </a:r>
          </a:p>
          <a:p>
            <a:pPr lvl="1"/>
            <a:r>
              <a:rPr lang="fr-FR" dirty="0" smtClean="0"/>
              <a:t>L’interface graphique</a:t>
            </a:r>
          </a:p>
          <a:p>
            <a:pPr lvl="1"/>
            <a:r>
              <a:rPr lang="fr-FR" dirty="0" smtClean="0"/>
              <a:t>Le </a:t>
            </a:r>
            <a:r>
              <a:rPr lang="fr-FR" dirty="0" err="1" smtClean="0"/>
              <a:t>backtracking</a:t>
            </a:r>
            <a:endParaRPr lang="fr-FR" dirty="0" smtClean="0"/>
          </a:p>
          <a:p>
            <a:r>
              <a:rPr lang="fr-FR" dirty="0" smtClean="0"/>
              <a:t>Conclusion</a:t>
            </a:r>
          </a:p>
          <a:p>
            <a:pPr lvl="1"/>
            <a:endParaRPr lang="fr-FR" dirty="0" smtClean="0"/>
          </a:p>
        </p:txBody>
      </p:sp>
    </p:spTree>
    <p:extLst>
      <p:ext uri="{BB962C8B-B14F-4D97-AF65-F5344CB8AC3E}">
        <p14:creationId xmlns:p14="http://schemas.microsoft.com/office/powerpoint/2010/main" val="19344849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4719" y="2662544"/>
            <a:ext cx="8947150" cy="2550751"/>
          </a:xfrm>
          <a:prstGeom prst="rect">
            <a:avLst/>
          </a:prstGeom>
          <a:ln>
            <a:noFill/>
          </a:ln>
          <a:effectLst>
            <a:softEdge rad="112500"/>
          </a:effectLst>
        </p:spPr>
      </p:pic>
      <p:sp>
        <p:nvSpPr>
          <p:cNvPr id="4" name="Titre 1"/>
          <p:cNvSpPr>
            <a:spLocks noGrp="1"/>
          </p:cNvSpPr>
          <p:nvPr>
            <p:ph type="title"/>
          </p:nvPr>
        </p:nvSpPr>
        <p:spPr/>
        <p:txBody>
          <a:bodyPr/>
          <a:lstStyle/>
          <a:p>
            <a:r>
              <a:rPr lang="fr-FR" dirty="0" smtClean="0"/>
              <a:t>Le projet</a:t>
            </a:r>
            <a:br>
              <a:rPr lang="fr-FR" dirty="0" smtClean="0"/>
            </a:br>
            <a:r>
              <a:rPr lang="fr-FR" sz="2400" dirty="0" smtClean="0">
                <a:solidFill>
                  <a:schemeClr val="accent1"/>
                </a:solidFill>
              </a:rPr>
              <a:t>Projet Sudoku</a:t>
            </a:r>
            <a:endParaRPr lang="fr-FR" sz="4400" dirty="0">
              <a:solidFill>
                <a:schemeClr val="accent1"/>
              </a:solidFill>
            </a:endParaRPr>
          </a:p>
        </p:txBody>
      </p:sp>
      <p:sp>
        <p:nvSpPr>
          <p:cNvPr id="6" name="Titre 1"/>
          <p:cNvSpPr txBox="1">
            <a:spLocks/>
          </p:cNvSpPr>
          <p:nvPr/>
        </p:nvSpPr>
        <p:spPr>
          <a:xfrm>
            <a:off x="3977939" y="2537390"/>
            <a:ext cx="4796946"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6600" dirty="0" smtClean="0"/>
              <a:t>Le projet</a:t>
            </a:r>
            <a:br>
              <a:rPr lang="fr-FR" sz="6600" dirty="0" smtClean="0"/>
            </a:br>
            <a:r>
              <a:rPr lang="fr-FR" sz="4000" dirty="0" err="1" smtClean="0">
                <a:solidFill>
                  <a:schemeClr val="accent1"/>
                </a:solidFill>
              </a:rPr>
              <a:t>Projet</a:t>
            </a:r>
            <a:r>
              <a:rPr lang="fr-FR" sz="4000" dirty="0" smtClean="0">
                <a:solidFill>
                  <a:schemeClr val="accent1"/>
                </a:solidFill>
              </a:rPr>
              <a:t> Sudoku</a:t>
            </a:r>
            <a:endParaRPr lang="fr-FR" sz="6600" dirty="0">
              <a:solidFill>
                <a:schemeClr val="accent1"/>
              </a:solidFill>
            </a:endParaRPr>
          </a:p>
        </p:txBody>
      </p:sp>
    </p:spTree>
    <p:extLst>
      <p:ext uri="{BB962C8B-B14F-4D97-AF65-F5344CB8AC3E}">
        <p14:creationId xmlns:p14="http://schemas.microsoft.com/office/powerpoint/2010/main" val="2097038164"/>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projet</a:t>
            </a:r>
            <a:br>
              <a:rPr lang="fr-FR" dirty="0" smtClean="0"/>
            </a:br>
            <a:r>
              <a:rPr lang="fr-FR" sz="2400" dirty="0" smtClean="0">
                <a:solidFill>
                  <a:schemeClr val="accent1"/>
                </a:solidFill>
              </a:rPr>
              <a:t>Projet Sudoku</a:t>
            </a:r>
            <a:endParaRPr lang="fr-FR" sz="4400" dirty="0">
              <a:solidFill>
                <a:schemeClr val="accent1"/>
              </a:solidFill>
            </a:endParaRPr>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74886" y="2052638"/>
            <a:ext cx="4204004" cy="4195762"/>
          </a:xfrm>
          <a:prstGeom prst="rect">
            <a:avLst/>
          </a:prstGeom>
          <a:ln>
            <a:noFill/>
          </a:ln>
          <a:effectLst>
            <a:softEdge rad="112500"/>
          </a:effectLst>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4886" y="2052638"/>
            <a:ext cx="4204004" cy="4179324"/>
          </a:xfrm>
          <a:prstGeom prst="rect">
            <a:avLst/>
          </a:prstGeom>
          <a:ln>
            <a:noFill/>
          </a:ln>
          <a:effectLst>
            <a:softEdge rad="112500"/>
          </a:effectLst>
        </p:spPr>
      </p:pic>
      <p:sp>
        <p:nvSpPr>
          <p:cNvPr id="7" name="Flèche droite 6"/>
          <p:cNvSpPr/>
          <p:nvPr/>
        </p:nvSpPr>
        <p:spPr>
          <a:xfrm>
            <a:off x="5156758" y="3734508"/>
            <a:ext cx="1680519" cy="832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5762128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 0 L -0.25 0 E" pathEditMode="relative" ptsTypes="">
                                      <p:cBhvr>
                                        <p:cTn id="6" dur="2000" fill="hold"/>
                                        <p:tgtEl>
                                          <p:spTgt spid="5"/>
                                        </p:tgtEl>
                                        <p:attrNameLst>
                                          <p:attrName>ppt_x</p:attrName>
                                          <p:attrName>ppt_y</p:attrName>
                                        </p:attrNameLst>
                                      </p:cBhvr>
                                    </p:animMotion>
                                  </p:childTnLst>
                                </p:cTn>
                              </p:par>
                              <p:par>
                                <p:cTn id="7" presetID="63" presetClass="path" presetSubtype="0" accel="50000" decel="50000" fill="hold" nodeType="withEffect">
                                  <p:stCondLst>
                                    <p:cond delay="0"/>
                                  </p:stCondLst>
                                  <p:childTnLst>
                                    <p:animMotion origin="layout" path="M -1.875E-6 4.81481E-6 L 0.3155 0.00023 " pathEditMode="relative" rAng="0" ptsTypes="AA">
                                      <p:cBhvr>
                                        <p:cTn id="8" dur="2000" fill="hold"/>
                                        <p:tgtEl>
                                          <p:spTgt spid="6"/>
                                        </p:tgtEl>
                                        <p:attrNameLst>
                                          <p:attrName>ppt_x</p:attrName>
                                          <p:attrName>ppt_y</p:attrName>
                                        </p:attrNameLst>
                                      </p:cBhvr>
                                      <p:rCtr x="15768" y="0"/>
                                    </p:animMotion>
                                  </p:childTnLst>
                                </p:cTn>
                              </p:par>
                              <p:par>
                                <p:cTn id="9" presetID="3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fltVal val="0"/>
                                          </p:val>
                                        </p:tav>
                                        <p:tav tm="100000">
                                          <p:val>
                                            <p:strVal val="#ppt_w"/>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 calcmode="lin" valueType="num">
                                      <p:cBhvr>
                                        <p:cTn id="13" dur="1000" fill="hold"/>
                                        <p:tgtEl>
                                          <p:spTgt spid="7"/>
                                        </p:tgtEl>
                                        <p:attrNameLst>
                                          <p:attrName>style.rotation</p:attrName>
                                        </p:attrNameLst>
                                      </p:cBhvr>
                                      <p:tavLst>
                                        <p:tav tm="0">
                                          <p:val>
                                            <p:fltVal val="90"/>
                                          </p:val>
                                        </p:tav>
                                        <p:tav tm="100000">
                                          <p:val>
                                            <p:fltVal val="0"/>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91697" y="3029425"/>
            <a:ext cx="3932464" cy="530890"/>
          </a:xfrm>
        </p:spPr>
        <p:txBody>
          <a:bodyPr>
            <a:normAutofit/>
          </a:bodyPr>
          <a:lstStyle/>
          <a:p>
            <a:pPr marL="0" indent="0" algn="ctr">
              <a:buNone/>
            </a:pPr>
            <a:r>
              <a:rPr lang="fr-FR" sz="2400" dirty="0" smtClean="0"/>
              <a:t>Quelle méthode ?</a:t>
            </a:r>
            <a:endParaRPr lang="fr-FR" sz="2400" dirty="0"/>
          </a:p>
        </p:txBody>
      </p:sp>
      <p:sp>
        <p:nvSpPr>
          <p:cNvPr id="4" name="Titre 1"/>
          <p:cNvSpPr>
            <a:spLocks noGrp="1"/>
          </p:cNvSpPr>
          <p:nvPr>
            <p:ph type="title"/>
          </p:nvPr>
        </p:nvSpPr>
        <p:spPr/>
        <p:txBody>
          <a:bodyPr/>
          <a:lstStyle/>
          <a:p>
            <a:r>
              <a:rPr lang="fr-FR" dirty="0" smtClean="0"/>
              <a:t>Le projet</a:t>
            </a:r>
            <a:br>
              <a:rPr lang="fr-FR" dirty="0" smtClean="0"/>
            </a:br>
            <a:r>
              <a:rPr lang="fr-FR" sz="2400" dirty="0" smtClean="0">
                <a:solidFill>
                  <a:schemeClr val="accent1"/>
                </a:solidFill>
              </a:rPr>
              <a:t>Projet Sudoku</a:t>
            </a:r>
            <a:endParaRPr lang="fr-FR" sz="4400" dirty="0">
              <a:solidFill>
                <a:schemeClr val="accent1"/>
              </a:solidFill>
            </a:endParaRPr>
          </a:p>
        </p:txBody>
      </p:sp>
      <p:sp>
        <p:nvSpPr>
          <p:cNvPr id="5" name="Espace réservé du contenu 2"/>
          <p:cNvSpPr txBox="1">
            <a:spLocks/>
          </p:cNvSpPr>
          <p:nvPr/>
        </p:nvSpPr>
        <p:spPr>
          <a:xfrm>
            <a:off x="3678194" y="1764917"/>
            <a:ext cx="3759469" cy="5308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fr-FR" sz="2400" dirty="0"/>
              <a:t>M</a:t>
            </a:r>
            <a:r>
              <a:rPr lang="fr-FR" sz="2400" dirty="0" smtClean="0"/>
              <a:t>éthode aléatoire</a:t>
            </a:r>
            <a:endParaRPr lang="fr-FR" sz="24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2295807"/>
            <a:ext cx="4201111" cy="3696216"/>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6108" y="2295807"/>
            <a:ext cx="4163006" cy="3658111"/>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3746" y="1466335"/>
            <a:ext cx="5447172" cy="48653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6767208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9167E-6 0 L -0.29166 -0.22269 " pathEditMode="relative" rAng="0" ptsTypes="AA">
                                      <p:cBhvr>
                                        <p:cTn id="6" dur="2000" fill="hold"/>
                                        <p:tgtEl>
                                          <p:spTgt spid="3">
                                            <p:txEl>
                                              <p:pRg st="0" end="0"/>
                                            </p:txEl>
                                          </p:spTgt>
                                        </p:tgtEl>
                                        <p:attrNameLst>
                                          <p:attrName>ppt_x</p:attrName>
                                          <p:attrName>ppt_y</p:attrName>
                                        </p:attrNameLst>
                                      </p:cBhvr>
                                      <p:rCtr x="-14583" y="-11134"/>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2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300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977939" y="2537390"/>
            <a:ext cx="4796946"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6600" dirty="0" smtClean="0"/>
              <a:t>Le projet</a:t>
            </a:r>
            <a:br>
              <a:rPr lang="fr-FR" sz="6600" dirty="0" smtClean="0"/>
            </a:br>
            <a:r>
              <a:rPr lang="fr-FR" sz="4000" dirty="0" smtClean="0">
                <a:solidFill>
                  <a:schemeClr val="accent1"/>
                </a:solidFill>
              </a:rPr>
              <a:t>Les problèmes</a:t>
            </a:r>
            <a:endParaRPr lang="fr-FR" sz="6600" dirty="0">
              <a:solidFill>
                <a:schemeClr val="accent1"/>
              </a:solidFill>
            </a:endParaRPr>
          </a:p>
        </p:txBody>
      </p:sp>
      <p:sp>
        <p:nvSpPr>
          <p:cNvPr id="5" name="Titre 1"/>
          <p:cNvSpPr>
            <a:spLocks noGrp="1"/>
          </p:cNvSpPr>
          <p:nvPr>
            <p:ph type="title"/>
          </p:nvPr>
        </p:nvSpPr>
        <p:spPr/>
        <p:txBody>
          <a:bodyPr/>
          <a:lstStyle/>
          <a:p>
            <a:r>
              <a:rPr lang="fr-FR" dirty="0" smtClean="0"/>
              <a:t>Le projet</a:t>
            </a:r>
            <a:br>
              <a:rPr lang="fr-FR" dirty="0" smtClean="0"/>
            </a:br>
            <a:r>
              <a:rPr lang="fr-FR" sz="2400" dirty="0" smtClean="0">
                <a:solidFill>
                  <a:schemeClr val="accent1"/>
                </a:solidFill>
              </a:rPr>
              <a:t>Les problèmes</a:t>
            </a:r>
            <a:endParaRPr lang="fr-FR" sz="4400" dirty="0">
              <a:solidFill>
                <a:schemeClr val="accent1"/>
              </a:solidFill>
            </a:endParaRPr>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l="-117" t="60661" r="404" b="480"/>
          <a:stretch/>
        </p:blipFill>
        <p:spPr>
          <a:xfrm>
            <a:off x="1977083" y="3064612"/>
            <a:ext cx="7571352" cy="3309318"/>
          </a:xfrm>
          <a:prstGeom prst="rect">
            <a:avLst/>
          </a:prstGeom>
        </p:spPr>
      </p:pic>
      <p:sp>
        <p:nvSpPr>
          <p:cNvPr id="7" name="Flèche vers le bas 6"/>
          <p:cNvSpPr/>
          <p:nvPr/>
        </p:nvSpPr>
        <p:spPr>
          <a:xfrm>
            <a:off x="4440195" y="2067833"/>
            <a:ext cx="683740" cy="939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vers le bas 7"/>
          <p:cNvSpPr/>
          <p:nvPr/>
        </p:nvSpPr>
        <p:spPr>
          <a:xfrm>
            <a:off x="6782921" y="2067832"/>
            <a:ext cx="683740" cy="939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vers le bas 8"/>
          <p:cNvSpPr/>
          <p:nvPr/>
        </p:nvSpPr>
        <p:spPr>
          <a:xfrm>
            <a:off x="2122836" y="2067831"/>
            <a:ext cx="683740" cy="939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5206314" y="3064612"/>
            <a:ext cx="1400432" cy="3309318"/>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11" name="Rectangle à coins arrondis 10"/>
          <p:cNvSpPr/>
          <p:nvPr/>
        </p:nvSpPr>
        <p:spPr>
          <a:xfrm>
            <a:off x="7466661" y="3064611"/>
            <a:ext cx="2081774" cy="3309318"/>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13" name="Rectangle à coins arrondis 12"/>
          <p:cNvSpPr/>
          <p:nvPr/>
        </p:nvSpPr>
        <p:spPr>
          <a:xfrm>
            <a:off x="1991264" y="3303189"/>
            <a:ext cx="2152368" cy="1484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4" name="Rectangle à coins arrondis 13"/>
          <p:cNvSpPr/>
          <p:nvPr/>
        </p:nvSpPr>
        <p:spPr>
          <a:xfrm>
            <a:off x="1978490" y="3660838"/>
            <a:ext cx="2165142" cy="1484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5" name="Rectangle à coins arrondis 14"/>
          <p:cNvSpPr/>
          <p:nvPr/>
        </p:nvSpPr>
        <p:spPr>
          <a:xfrm>
            <a:off x="1978490" y="4018487"/>
            <a:ext cx="2165142" cy="1276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6" name="Rectangle à coins arrondis 15"/>
          <p:cNvSpPr/>
          <p:nvPr/>
        </p:nvSpPr>
        <p:spPr>
          <a:xfrm>
            <a:off x="1991264" y="4376136"/>
            <a:ext cx="2152368" cy="1118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7" name="Rectangle à coins arrondis 16"/>
          <p:cNvSpPr/>
          <p:nvPr/>
        </p:nvSpPr>
        <p:spPr>
          <a:xfrm>
            <a:off x="2003255" y="4727641"/>
            <a:ext cx="2140377" cy="13268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8" name="Rectangle à coins arrondis 17"/>
          <p:cNvSpPr/>
          <p:nvPr/>
        </p:nvSpPr>
        <p:spPr>
          <a:xfrm>
            <a:off x="1978490" y="5099986"/>
            <a:ext cx="2165142" cy="134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Rectangle à coins arrondis 18"/>
          <p:cNvSpPr/>
          <p:nvPr/>
        </p:nvSpPr>
        <p:spPr>
          <a:xfrm>
            <a:off x="1991263" y="5442939"/>
            <a:ext cx="2152369" cy="11799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0" name="Rectangle à coins arrondis 19"/>
          <p:cNvSpPr/>
          <p:nvPr/>
        </p:nvSpPr>
        <p:spPr>
          <a:xfrm>
            <a:off x="1984877" y="5800587"/>
            <a:ext cx="2158755" cy="1738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1" name="Rectangle à coins arrondis 20"/>
          <p:cNvSpPr/>
          <p:nvPr/>
        </p:nvSpPr>
        <p:spPr>
          <a:xfrm>
            <a:off x="2021138" y="6174014"/>
            <a:ext cx="2122494" cy="10321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Rectangle à coins arrondis 11"/>
          <p:cNvSpPr/>
          <p:nvPr/>
        </p:nvSpPr>
        <p:spPr>
          <a:xfrm>
            <a:off x="2805454" y="2967403"/>
            <a:ext cx="1540945" cy="340652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7138982"/>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3313" y="2876121"/>
            <a:ext cx="8947150" cy="2548795"/>
          </a:xfrm>
          <a:prstGeom prst="rect">
            <a:avLst/>
          </a:prstGeom>
          <a:ln>
            <a:noFill/>
          </a:ln>
          <a:effectLst>
            <a:softEdge rad="112500"/>
          </a:effectLst>
        </p:spPr>
      </p:pic>
      <p:sp>
        <p:nvSpPr>
          <p:cNvPr id="4" name="Titre 1"/>
          <p:cNvSpPr>
            <a:spLocks noGrp="1"/>
          </p:cNvSpPr>
          <p:nvPr>
            <p:ph type="title"/>
          </p:nvPr>
        </p:nvSpPr>
        <p:spPr/>
        <p:txBody>
          <a:bodyPr/>
          <a:lstStyle/>
          <a:p>
            <a:r>
              <a:rPr lang="fr-FR" dirty="0" smtClean="0"/>
              <a:t>Le projet</a:t>
            </a:r>
            <a:br>
              <a:rPr lang="fr-FR" dirty="0" smtClean="0"/>
            </a:br>
            <a:r>
              <a:rPr lang="fr-FR" sz="2400" dirty="0" smtClean="0">
                <a:solidFill>
                  <a:schemeClr val="accent1"/>
                </a:solidFill>
              </a:rPr>
              <a:t>Les problèmes</a:t>
            </a:r>
            <a:endParaRPr lang="fr-FR" sz="4400" dirty="0">
              <a:solidFill>
                <a:schemeClr val="accent1"/>
              </a:solidFill>
            </a:endParaRPr>
          </a:p>
        </p:txBody>
      </p:sp>
    </p:spTree>
    <p:extLst>
      <p:ext uri="{BB962C8B-B14F-4D97-AF65-F5344CB8AC3E}">
        <p14:creationId xmlns:p14="http://schemas.microsoft.com/office/powerpoint/2010/main" val="33793865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chor="ctr">
            <a:normAutofit/>
          </a:bodyPr>
          <a:lstStyle/>
          <a:p>
            <a:pPr marL="0" indent="0" algn="ctr">
              <a:buNone/>
            </a:pPr>
            <a:r>
              <a:rPr lang="fr-FR" sz="2800" dirty="0" smtClean="0"/>
              <a:t>Problème 1 : Impossibilité de trouver un bloc avec moins d’erreur.</a:t>
            </a:r>
          </a:p>
          <a:p>
            <a:pPr marL="0" indent="0" algn="ctr">
              <a:buNone/>
            </a:pPr>
            <a:r>
              <a:rPr lang="fr-FR" sz="2800" dirty="0" smtClean="0"/>
              <a:t>Problème 2 : Vitesse de l’algorithme.</a:t>
            </a:r>
            <a:endParaRPr lang="fr-FR" sz="2800" dirty="0"/>
          </a:p>
        </p:txBody>
      </p:sp>
      <p:sp>
        <p:nvSpPr>
          <p:cNvPr id="4" name="Titre 1"/>
          <p:cNvSpPr>
            <a:spLocks noGrp="1"/>
          </p:cNvSpPr>
          <p:nvPr>
            <p:ph type="title"/>
          </p:nvPr>
        </p:nvSpPr>
        <p:spPr/>
        <p:txBody>
          <a:bodyPr/>
          <a:lstStyle/>
          <a:p>
            <a:r>
              <a:rPr lang="fr-FR" dirty="0" smtClean="0"/>
              <a:t>Le projet</a:t>
            </a:r>
            <a:br>
              <a:rPr lang="fr-FR" dirty="0" smtClean="0"/>
            </a:br>
            <a:r>
              <a:rPr lang="fr-FR" sz="2400" dirty="0" smtClean="0">
                <a:solidFill>
                  <a:schemeClr val="accent1"/>
                </a:solidFill>
              </a:rPr>
              <a:t>Les problèmes</a:t>
            </a:r>
            <a:endParaRPr lang="fr-FR" sz="4400" dirty="0">
              <a:solidFill>
                <a:schemeClr val="accent1"/>
              </a:solidFill>
            </a:endParaRPr>
          </a:p>
        </p:txBody>
      </p:sp>
    </p:spTree>
    <p:extLst>
      <p:ext uri="{BB962C8B-B14F-4D97-AF65-F5344CB8AC3E}">
        <p14:creationId xmlns:p14="http://schemas.microsoft.com/office/powerpoint/2010/main" val="320238826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977939" y="2537390"/>
            <a:ext cx="4796946"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6600" dirty="0" smtClean="0"/>
              <a:t>Le projet</a:t>
            </a:r>
            <a:br>
              <a:rPr lang="fr-FR" sz="6600" dirty="0" smtClean="0"/>
            </a:br>
            <a:r>
              <a:rPr lang="fr-FR" sz="4000" dirty="0" smtClean="0">
                <a:solidFill>
                  <a:schemeClr val="accent1"/>
                </a:solidFill>
              </a:rPr>
              <a:t>PyDoku</a:t>
            </a:r>
            <a:endParaRPr lang="fr-FR" sz="6600" dirty="0">
              <a:solidFill>
                <a:schemeClr val="accent1"/>
              </a:solidFill>
            </a:endParaRPr>
          </a:p>
        </p:txBody>
      </p:sp>
      <p:sp>
        <p:nvSpPr>
          <p:cNvPr id="5" name="Titre 1"/>
          <p:cNvSpPr>
            <a:spLocks noGrp="1"/>
          </p:cNvSpPr>
          <p:nvPr>
            <p:ph type="title"/>
          </p:nvPr>
        </p:nvSpPr>
        <p:spPr/>
        <p:txBody>
          <a:bodyPr/>
          <a:lstStyle/>
          <a:p>
            <a:r>
              <a:rPr lang="fr-FR" dirty="0" smtClean="0"/>
              <a:t>Le projet</a:t>
            </a:r>
            <a:br>
              <a:rPr lang="fr-FR" dirty="0" smtClean="0"/>
            </a:br>
            <a:r>
              <a:rPr lang="fr-FR" sz="2400" dirty="0" smtClean="0">
                <a:solidFill>
                  <a:schemeClr val="accent1"/>
                </a:solidFill>
              </a:rPr>
              <a:t>PyDoku</a:t>
            </a:r>
            <a:endParaRPr lang="fr-FR" sz="4400" dirty="0">
              <a:solidFill>
                <a:schemeClr val="accent1"/>
              </a:solidFill>
            </a:endParaRPr>
          </a:p>
        </p:txBody>
      </p:sp>
      <p:sp>
        <p:nvSpPr>
          <p:cNvPr id="6" name="ZoneTexte 5"/>
          <p:cNvSpPr txBox="1"/>
          <p:nvPr/>
        </p:nvSpPr>
        <p:spPr>
          <a:xfrm>
            <a:off x="3977939" y="968317"/>
            <a:ext cx="6483178" cy="369332"/>
          </a:xfrm>
          <a:prstGeom prst="rect">
            <a:avLst/>
          </a:prstGeom>
          <a:noFill/>
        </p:spPr>
        <p:txBody>
          <a:bodyPr wrap="square" rtlCol="0">
            <a:spAutoFit/>
          </a:bodyPr>
          <a:lstStyle/>
          <a:p>
            <a:r>
              <a:rPr lang="fr-FR" dirty="0" smtClean="0"/>
              <a:t>Méthode « </a:t>
            </a:r>
            <a:r>
              <a:rPr lang="fr-FR" dirty="0" err="1" smtClean="0"/>
              <a:t>Backtracking</a:t>
            </a:r>
            <a:r>
              <a:rPr lang="fr-FR" dirty="0" smtClean="0"/>
              <a:t> »</a:t>
            </a:r>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618" y="1989860"/>
            <a:ext cx="5416179" cy="4182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lèche droite 7"/>
          <p:cNvSpPr/>
          <p:nvPr/>
        </p:nvSpPr>
        <p:spPr>
          <a:xfrm rot="12759572">
            <a:off x="5568778" y="5568779"/>
            <a:ext cx="766119" cy="642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vers le haut 8"/>
          <p:cNvSpPr/>
          <p:nvPr/>
        </p:nvSpPr>
        <p:spPr>
          <a:xfrm rot="3907312">
            <a:off x="2463112" y="5511115"/>
            <a:ext cx="621870" cy="757881"/>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0" name="Flèche vers le haut 9"/>
          <p:cNvSpPr/>
          <p:nvPr/>
        </p:nvSpPr>
        <p:spPr>
          <a:xfrm rot="10449805">
            <a:off x="4627621" y="1818685"/>
            <a:ext cx="621870" cy="757881"/>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1" name="Flèche vers le haut 10"/>
          <p:cNvSpPr/>
          <p:nvPr/>
        </p:nvSpPr>
        <p:spPr>
          <a:xfrm rot="17010116">
            <a:off x="5068685" y="4022908"/>
            <a:ext cx="621870" cy="757881"/>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2" name="Flèche vers le haut 11"/>
          <p:cNvSpPr/>
          <p:nvPr/>
        </p:nvSpPr>
        <p:spPr>
          <a:xfrm rot="15288873">
            <a:off x="5145033" y="2678661"/>
            <a:ext cx="621870" cy="757881"/>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Flèche vers le haut 12"/>
          <p:cNvSpPr/>
          <p:nvPr/>
        </p:nvSpPr>
        <p:spPr>
          <a:xfrm rot="16200000">
            <a:off x="5213250" y="3188716"/>
            <a:ext cx="621870" cy="757881"/>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4" name="Flèche vers le haut 13"/>
          <p:cNvSpPr/>
          <p:nvPr/>
        </p:nvSpPr>
        <p:spPr>
          <a:xfrm rot="16498618">
            <a:off x="7998330" y="2822728"/>
            <a:ext cx="621870" cy="757881"/>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5" name="Flèche vers le haut 14"/>
          <p:cNvSpPr/>
          <p:nvPr/>
        </p:nvSpPr>
        <p:spPr>
          <a:xfrm rot="11978943">
            <a:off x="5395731" y="1535706"/>
            <a:ext cx="621870" cy="757881"/>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6" name="Flèche vers le haut 15"/>
          <p:cNvSpPr/>
          <p:nvPr/>
        </p:nvSpPr>
        <p:spPr>
          <a:xfrm rot="11978943">
            <a:off x="5938395" y="1904603"/>
            <a:ext cx="621870" cy="757881"/>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7" name="Flèche vers le haut 16"/>
          <p:cNvSpPr/>
          <p:nvPr/>
        </p:nvSpPr>
        <p:spPr>
          <a:xfrm rot="13525697">
            <a:off x="7289778" y="2380881"/>
            <a:ext cx="621870" cy="757881"/>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Flèche vers le haut 17"/>
          <p:cNvSpPr/>
          <p:nvPr/>
        </p:nvSpPr>
        <p:spPr>
          <a:xfrm rot="14909692">
            <a:off x="7997405" y="4671324"/>
            <a:ext cx="621870" cy="757881"/>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Flèche vers le haut 18"/>
          <p:cNvSpPr/>
          <p:nvPr/>
        </p:nvSpPr>
        <p:spPr>
          <a:xfrm rot="17581955">
            <a:off x="7932431" y="5468327"/>
            <a:ext cx="621870" cy="757881"/>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0" name="Flèche vers le haut 19"/>
          <p:cNvSpPr/>
          <p:nvPr/>
        </p:nvSpPr>
        <p:spPr>
          <a:xfrm rot="14837670">
            <a:off x="7373427" y="4243122"/>
            <a:ext cx="621870" cy="757881"/>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1" name="Flèche vers le haut 20"/>
          <p:cNvSpPr/>
          <p:nvPr/>
        </p:nvSpPr>
        <p:spPr>
          <a:xfrm rot="14455028">
            <a:off x="6753059" y="4162472"/>
            <a:ext cx="595209" cy="690166"/>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2" name="Flèche vers le haut 21"/>
          <p:cNvSpPr/>
          <p:nvPr/>
        </p:nvSpPr>
        <p:spPr>
          <a:xfrm rot="7265427">
            <a:off x="4725592" y="3413608"/>
            <a:ext cx="595209" cy="690166"/>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3" name="Flèche vers le haut 22"/>
          <p:cNvSpPr/>
          <p:nvPr/>
        </p:nvSpPr>
        <p:spPr>
          <a:xfrm rot="7265427">
            <a:off x="4746901" y="4265826"/>
            <a:ext cx="595209" cy="690166"/>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4" name="Flèche vers le haut 23"/>
          <p:cNvSpPr/>
          <p:nvPr/>
        </p:nvSpPr>
        <p:spPr>
          <a:xfrm rot="7265427">
            <a:off x="5870503" y="2579614"/>
            <a:ext cx="595209" cy="690166"/>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14608133"/>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271</TotalTime>
  <Words>671</Words>
  <Application>Microsoft Office PowerPoint</Application>
  <PresentationFormat>Grand écran</PresentationFormat>
  <Paragraphs>124</Paragraphs>
  <Slides>19</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Berlin Sans FB</vt:lpstr>
      <vt:lpstr>Calibri</vt:lpstr>
      <vt:lpstr>Century Gothic</vt:lpstr>
      <vt:lpstr>Wingdings 3</vt:lpstr>
      <vt:lpstr>Ion</vt:lpstr>
      <vt:lpstr>PyDoku</vt:lpstr>
      <vt:lpstr>Sommaire</vt:lpstr>
      <vt:lpstr>Le projet Projet Sudoku</vt:lpstr>
      <vt:lpstr>Le projet Projet Sudoku</vt:lpstr>
      <vt:lpstr>Le projet Projet Sudoku</vt:lpstr>
      <vt:lpstr>Le projet Les problèmes</vt:lpstr>
      <vt:lpstr>Le projet Les problèmes</vt:lpstr>
      <vt:lpstr>Le projet Les problèmes</vt:lpstr>
      <vt:lpstr>Le projet PyDoku</vt:lpstr>
      <vt:lpstr>Le projet PyDoku</vt:lpstr>
      <vt:lpstr>Le projet PyDoku</vt:lpstr>
      <vt:lpstr>La répartition des taches Lors du programme « Aléatoire »</vt:lpstr>
      <vt:lpstr>La répartition des taches Lors du programme « Backtracking »</vt:lpstr>
      <vt:lpstr>Mes réalisations L’interface graphique</vt:lpstr>
      <vt:lpstr>Mes réalisations L’interface graphique</vt:lpstr>
      <vt:lpstr>Mes réalisations L’interface graphique</vt:lpstr>
      <vt:lpstr>Mes réalisations L’interface graphique</vt:lpstr>
      <vt:lpstr>Mes réalisations Le backtracking</vt:lpstr>
      <vt:lpstr>Conclusion Projet ISN 2016 : PyDoku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PyTime</dc:title>
  <dc:creator>Alexandre Machin</dc:creator>
  <cp:lastModifiedBy>Alexandre Machin</cp:lastModifiedBy>
  <cp:revision>42</cp:revision>
  <dcterms:created xsi:type="dcterms:W3CDTF">2016-05-28T21:53:35Z</dcterms:created>
  <dcterms:modified xsi:type="dcterms:W3CDTF">2016-05-30T22:40:04Z</dcterms:modified>
</cp:coreProperties>
</file>