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2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0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2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5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12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3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5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51E033-FFB0-48CA-8753-EEA5402B0AA8}" type="datetimeFigureOut">
              <a:rPr lang="fr-FR" smtClean="0"/>
              <a:t>28/05/2016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A782-D776-4224-A008-3F0DE3C3F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4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sz="9600" spc="-300" dirty="0" smtClean="0">
                <a:latin typeface="Berlin Sans FB" panose="020E0602020502020306" pitchFamily="34" charset="0"/>
              </a:rPr>
              <a:t>PyDoku</a:t>
            </a:r>
            <a:endParaRPr lang="fr-FR" sz="9600" spc="-300" dirty="0">
              <a:latin typeface="Berlin Sans FB" panose="020E06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Projet ISN 2016</a:t>
            </a:r>
          </a:p>
          <a:p>
            <a:pPr algn="ctr"/>
            <a:r>
              <a:rPr lang="fr-FR" dirty="0" smtClean="0"/>
              <a:t>Alexandre l’Heritier – Ricardo Ramos – Rita dos Santos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879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36" y="1342768"/>
            <a:ext cx="5478828" cy="4615324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Flèche vers le haut 5"/>
          <p:cNvSpPr/>
          <p:nvPr/>
        </p:nvSpPr>
        <p:spPr>
          <a:xfrm rot="19526197">
            <a:off x="5538006" y="5552303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 rot="13873451">
            <a:off x="5113759" y="1369652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/>
          <p:cNvSpPr/>
          <p:nvPr/>
        </p:nvSpPr>
        <p:spPr>
          <a:xfrm rot="18139639">
            <a:off x="5128552" y="2474395"/>
            <a:ext cx="1029730" cy="988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7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22" y="1853248"/>
            <a:ext cx="3238952" cy="4391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92" y="1843722"/>
            <a:ext cx="3781953" cy="4401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9701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La répartition des taches</a:t>
            </a:r>
          </a:p>
          <a:p>
            <a:r>
              <a:rPr lang="fr-FR" sz="4000" dirty="0">
                <a:solidFill>
                  <a:schemeClr val="accent1"/>
                </a:solidFill>
              </a:rPr>
              <a:t>Lors du programme « Aléatoire »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répartition des </a:t>
            </a:r>
            <a:r>
              <a:rPr lang="fr-FR" dirty="0" smtClean="0"/>
              <a:t>taches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Lors du programme « Aléatoire »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35460" y="2050958"/>
            <a:ext cx="5009164" cy="2512806"/>
          </a:xfrm>
        </p:spPr>
        <p:txBody>
          <a:bodyPr>
            <a:normAutofit/>
          </a:bodyPr>
          <a:lstStyle/>
          <a:p>
            <a:r>
              <a:rPr lang="fr-FR" dirty="0" smtClean="0"/>
              <a:t>Rita</a:t>
            </a:r>
          </a:p>
          <a:p>
            <a:pPr lvl="1"/>
            <a:r>
              <a:rPr lang="fr-FR" dirty="0" smtClean="0"/>
              <a:t>Fonction Disponibilité ligne et case</a:t>
            </a:r>
          </a:p>
          <a:p>
            <a:pPr lvl="1"/>
            <a:r>
              <a:rPr lang="fr-FR" dirty="0" smtClean="0"/>
              <a:t>Fonction Coordonnée des zéros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68767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Ricardo</a:t>
            </a:r>
          </a:p>
          <a:p>
            <a:pPr lvl="1"/>
            <a:r>
              <a:rPr lang="fr-FR" dirty="0" smtClean="0"/>
              <a:t>Fonction Disponibilité bloc</a:t>
            </a:r>
          </a:p>
          <a:p>
            <a:pPr lvl="1"/>
            <a:r>
              <a:rPr lang="fr-FR" dirty="0" smtClean="0"/>
              <a:t>Fonction Doublon</a:t>
            </a: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183088" y="4139580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Alexandre</a:t>
            </a:r>
          </a:p>
          <a:p>
            <a:pPr lvl="1"/>
            <a:r>
              <a:rPr lang="fr-FR" dirty="0" smtClean="0"/>
              <a:t>Fonction Disponibilité colonne</a:t>
            </a:r>
          </a:p>
          <a:p>
            <a:pPr lvl="1"/>
            <a:r>
              <a:rPr lang="fr-FR" dirty="0" smtClean="0"/>
              <a:t>Fonction Interface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6179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répartition des </a:t>
            </a:r>
            <a:r>
              <a:rPr lang="fr-FR" dirty="0" smtClean="0"/>
              <a:t>taches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Lors du programme « </a:t>
            </a:r>
            <a:r>
              <a:rPr lang="fr-FR" sz="2400" dirty="0" err="1">
                <a:solidFill>
                  <a:schemeClr val="accent1"/>
                </a:solidFill>
              </a:rPr>
              <a:t>Backtracking</a:t>
            </a:r>
            <a:r>
              <a:rPr lang="fr-FR" sz="2400" dirty="0">
                <a:solidFill>
                  <a:schemeClr val="accent1"/>
                </a:solidFill>
              </a:rPr>
              <a:t> »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La répartition des taches</a:t>
            </a:r>
          </a:p>
          <a:p>
            <a:r>
              <a:rPr lang="fr-FR" sz="4000" dirty="0">
                <a:solidFill>
                  <a:schemeClr val="accent1"/>
                </a:solidFill>
              </a:rPr>
              <a:t>Lors du programme « </a:t>
            </a:r>
            <a:r>
              <a:rPr lang="fr-FR" sz="4000" dirty="0" err="1">
                <a:solidFill>
                  <a:schemeClr val="accent1"/>
                </a:solidFill>
              </a:rPr>
              <a:t>Backtracking</a:t>
            </a:r>
            <a:r>
              <a:rPr lang="fr-FR" sz="4000" dirty="0">
                <a:solidFill>
                  <a:schemeClr val="accent1"/>
                </a:solidFill>
              </a:rPr>
              <a:t> »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68767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PyDoku v1.0 de </a:t>
            </a:r>
            <a:r>
              <a:rPr lang="fr-FR" dirty="0" smtClean="0"/>
              <a:t>Alexandre</a:t>
            </a:r>
          </a:p>
          <a:p>
            <a:pPr lvl="1"/>
            <a:r>
              <a:rPr lang="fr-FR" dirty="0"/>
              <a:t>Algorithme </a:t>
            </a:r>
            <a:r>
              <a:rPr lang="fr-FR" dirty="0" smtClean="0"/>
              <a:t>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Forme itérative</a:t>
            </a:r>
          </a:p>
          <a:p>
            <a:pPr lvl="1"/>
            <a:r>
              <a:rPr lang="fr-FR" dirty="0" err="1" smtClean="0"/>
              <a:t>Backtracking</a:t>
            </a:r>
            <a:r>
              <a:rPr lang="fr-FR" dirty="0" smtClean="0"/>
              <a:t> non présent</a:t>
            </a:r>
          </a:p>
          <a:p>
            <a:pPr lvl="1"/>
            <a:r>
              <a:rPr lang="fr-FR" dirty="0" smtClean="0"/>
              <a:t>Résolution de sudoku simple</a:t>
            </a: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5460" y="2050958"/>
            <a:ext cx="5009164" cy="251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PyDoku </a:t>
            </a:r>
            <a:r>
              <a:rPr lang="fr-FR" dirty="0" smtClean="0"/>
              <a:t>v1.0 de Ricardo</a:t>
            </a:r>
          </a:p>
          <a:p>
            <a:pPr lvl="1"/>
            <a:r>
              <a:rPr lang="fr-FR" dirty="0"/>
              <a:t>Algorithme </a:t>
            </a:r>
            <a:r>
              <a:rPr lang="fr-FR" dirty="0" smtClean="0"/>
              <a:t>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Forme récursive</a:t>
            </a:r>
          </a:p>
          <a:p>
            <a:pPr lvl="1"/>
            <a:r>
              <a:rPr lang="fr-FR" dirty="0" err="1" smtClean="0"/>
              <a:t>Backtracking</a:t>
            </a:r>
            <a:r>
              <a:rPr lang="fr-FR" dirty="0" smtClean="0"/>
              <a:t> présent</a:t>
            </a:r>
          </a:p>
          <a:p>
            <a:pPr lvl="1"/>
            <a:r>
              <a:rPr lang="fr-FR" dirty="0" smtClean="0"/>
              <a:t>Erreur d’indice</a:t>
            </a:r>
            <a:endParaRPr lang="fr-FR" dirty="0" smtClean="0"/>
          </a:p>
        </p:txBody>
      </p:sp>
      <p:sp>
        <p:nvSpPr>
          <p:cNvPr id="8" name="Flèche vers le bas 7"/>
          <p:cNvSpPr/>
          <p:nvPr/>
        </p:nvSpPr>
        <p:spPr>
          <a:xfrm rot="19062321">
            <a:off x="2344720" y="3985293"/>
            <a:ext cx="1029730" cy="116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2761729">
            <a:off x="6471906" y="3982996"/>
            <a:ext cx="1029730" cy="116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64588" y="4948585"/>
            <a:ext cx="5494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PyDoku v2.0</a:t>
            </a:r>
          </a:p>
          <a:p>
            <a:pPr algn="ctr"/>
            <a:r>
              <a:rPr lang="fr-FR" dirty="0" smtClean="0"/>
              <a:t>Forme itérative</a:t>
            </a:r>
          </a:p>
          <a:p>
            <a:pPr algn="ctr"/>
            <a:r>
              <a:rPr lang="fr-FR" dirty="0" smtClean="0"/>
              <a:t>Utilisation des fonctions déjà écrites</a:t>
            </a:r>
          </a:p>
          <a:p>
            <a:pPr algn="ctr"/>
            <a:r>
              <a:rPr lang="fr-FR" dirty="0" err="1" smtClean="0"/>
              <a:t>Backtracking</a:t>
            </a:r>
            <a:r>
              <a:rPr lang="fr-FR" dirty="0" smtClean="0"/>
              <a:t> fonctionnel</a:t>
            </a:r>
          </a:p>
          <a:p>
            <a:pPr algn="ctr"/>
            <a:r>
              <a:rPr lang="fr-FR" dirty="0" smtClean="0"/>
              <a:t>Plus d’erreur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04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Mes réalisations</a:t>
            </a:r>
            <a:endParaRPr lang="fr-FR" sz="6600" dirty="0"/>
          </a:p>
          <a:p>
            <a:r>
              <a:rPr lang="fr-FR" sz="4000" dirty="0" smtClean="0">
                <a:solidFill>
                  <a:schemeClr val="accent1"/>
                </a:solidFill>
              </a:rPr>
              <a:t>L’interface graphique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48472" y="668322"/>
            <a:ext cx="2483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PyTime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6" y="1696076"/>
            <a:ext cx="8440328" cy="4887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8" y="1457917"/>
            <a:ext cx="5639587" cy="5363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4197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6" y="2409302"/>
            <a:ext cx="2515505" cy="341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6" y="1737918"/>
            <a:ext cx="8857351" cy="475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7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4696"/>
            <a:ext cx="2470742" cy="2875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42" y="1892750"/>
            <a:ext cx="9647118" cy="424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79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12" y="1312549"/>
            <a:ext cx="5506218" cy="510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646111" y="3680939"/>
            <a:ext cx="34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traitement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34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24" y="181232"/>
            <a:ext cx="4581644" cy="66767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6111" y="3680939"/>
            <a:ext cx="34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bloc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68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L’interface graphique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64" y="334770"/>
            <a:ext cx="4801270" cy="62587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046699"/>
            <a:ext cx="4258269" cy="121937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30822" y="1971196"/>
            <a:ext cx="43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ligne et colonne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02964" y="4374753"/>
            <a:ext cx="334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vérification tout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78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853248"/>
            <a:ext cx="5009164" cy="41954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Projet Sudoku</a:t>
            </a:r>
          </a:p>
          <a:p>
            <a:pPr lvl="1"/>
            <a:r>
              <a:rPr lang="fr-FR" dirty="0" smtClean="0"/>
              <a:t>Les problèmes</a:t>
            </a:r>
          </a:p>
          <a:p>
            <a:pPr lvl="1"/>
            <a:r>
              <a:rPr lang="fr-FR" dirty="0" smtClean="0"/>
              <a:t>PyDoku</a:t>
            </a:r>
          </a:p>
          <a:p>
            <a:r>
              <a:rPr lang="fr-FR" dirty="0" smtClean="0"/>
              <a:t>La répartition des taches</a:t>
            </a:r>
          </a:p>
          <a:p>
            <a:pPr lvl="1"/>
            <a:r>
              <a:rPr lang="fr-FR" dirty="0" smtClean="0"/>
              <a:t>Lors du programme « Aléatoire »</a:t>
            </a:r>
          </a:p>
          <a:p>
            <a:pPr lvl="1"/>
            <a:r>
              <a:rPr lang="fr-FR" dirty="0" smtClean="0"/>
              <a:t>Lors du programme 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Mes réalisations</a:t>
            </a:r>
          </a:p>
          <a:p>
            <a:pPr lvl="1"/>
            <a:r>
              <a:rPr lang="fr-FR" dirty="0" smtClean="0"/>
              <a:t>L’interface graphique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backtracking</a:t>
            </a:r>
            <a:endParaRPr lang="fr-FR" dirty="0" smtClean="0"/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448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/>
              <a:t>Mes </a:t>
            </a:r>
            <a:r>
              <a:rPr lang="fr-FR" sz="6600" dirty="0" smtClean="0"/>
              <a:t>réalisations</a:t>
            </a:r>
          </a:p>
          <a:p>
            <a:r>
              <a:rPr lang="fr-FR" sz="4000" dirty="0" smtClean="0">
                <a:solidFill>
                  <a:schemeClr val="accent1"/>
                </a:solidFill>
              </a:rPr>
              <a:t>Le </a:t>
            </a:r>
            <a:r>
              <a:rPr lang="fr-FR" sz="4000" dirty="0" err="1">
                <a:solidFill>
                  <a:schemeClr val="accent1"/>
                </a:solidFill>
              </a:rPr>
              <a:t>backtracking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</a:t>
            </a:r>
            <a:r>
              <a:rPr lang="fr-FR" dirty="0" smtClean="0"/>
              <a:t>réalisations</a:t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Le </a:t>
            </a:r>
            <a:r>
              <a:rPr lang="fr-FR" sz="2400" dirty="0" err="1">
                <a:solidFill>
                  <a:schemeClr val="accent1"/>
                </a:solidFill>
              </a:rPr>
              <a:t>backtracking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" y="2537389"/>
            <a:ext cx="6174825" cy="25454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86" y="774554"/>
            <a:ext cx="4413550" cy="54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5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5460" y="2537389"/>
            <a:ext cx="11351740" cy="3204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Conclusion</a:t>
            </a:r>
            <a:endParaRPr lang="fr-FR" sz="6600" dirty="0"/>
          </a:p>
          <a:p>
            <a:r>
              <a:rPr lang="fr-FR" sz="4000" dirty="0" smtClean="0">
                <a:solidFill>
                  <a:schemeClr val="accent1"/>
                </a:solidFill>
              </a:rPr>
              <a:t>Projet ISN 2016 : PyDoku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>
                <a:solidFill>
                  <a:schemeClr val="accent1"/>
                </a:solidFill>
              </a:rPr>
              <a:t>Projet ISN 2016 : PyDoku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7" y="1853248"/>
            <a:ext cx="7497221" cy="107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" y="1853248"/>
            <a:ext cx="4722013" cy="47158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59" y="1631732"/>
            <a:ext cx="4272218" cy="5015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04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19" y="2662544"/>
            <a:ext cx="8947150" cy="2550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</a:t>
            </a:r>
            <a:r>
              <a:rPr lang="fr-FR" sz="2400" dirty="0" smtClean="0">
                <a:solidFill>
                  <a:schemeClr val="accent1"/>
                </a:solidFill>
              </a:rPr>
              <a:t>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err="1" smtClean="0">
                <a:solidFill>
                  <a:schemeClr val="accent1"/>
                </a:solidFill>
              </a:rPr>
              <a:t>Projet</a:t>
            </a:r>
            <a:r>
              <a:rPr lang="fr-FR" sz="4000" dirty="0" smtClean="0">
                <a:solidFill>
                  <a:schemeClr val="accent1"/>
                </a:solidFill>
              </a:rPr>
              <a:t> Sudoku</a:t>
            </a:r>
            <a:endParaRPr lang="fr-FR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8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</a:t>
            </a:r>
            <a:r>
              <a:rPr lang="fr-FR" sz="2400" dirty="0" smtClean="0">
                <a:solidFill>
                  <a:schemeClr val="accent1"/>
                </a:solidFill>
              </a:rPr>
              <a:t>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86" y="2052638"/>
            <a:ext cx="4204004" cy="4195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86" y="2052638"/>
            <a:ext cx="4204004" cy="4179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lèche droite 6"/>
          <p:cNvSpPr/>
          <p:nvPr/>
        </p:nvSpPr>
        <p:spPr>
          <a:xfrm>
            <a:off x="5156758" y="3734508"/>
            <a:ext cx="1680519" cy="83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3155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1697" y="3029425"/>
            <a:ext cx="3932464" cy="53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Quelle méthode ?</a:t>
            </a:r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Projet</a:t>
            </a:r>
            <a:r>
              <a:rPr lang="fr-FR" sz="2400" dirty="0" smtClean="0">
                <a:solidFill>
                  <a:schemeClr val="accent1"/>
                </a:solidFill>
              </a:rPr>
              <a:t> Sudoku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678194" y="1764917"/>
            <a:ext cx="3759469" cy="53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sz="2400" dirty="0"/>
              <a:t>M</a:t>
            </a:r>
            <a:r>
              <a:rPr lang="fr-FR" sz="2400" dirty="0" smtClean="0"/>
              <a:t>éthode aléatoire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95807"/>
            <a:ext cx="4201111" cy="369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08" y="2295807"/>
            <a:ext cx="4163006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6" y="1466335"/>
            <a:ext cx="5447172" cy="4865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7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9166 -0.22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smtClean="0">
                <a:solidFill>
                  <a:schemeClr val="accent1"/>
                </a:solidFill>
              </a:rPr>
              <a:t>Les problèmes</a:t>
            </a:r>
            <a:endParaRPr lang="fr-FR" sz="66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60661" r="404" b="480"/>
          <a:stretch/>
        </p:blipFill>
        <p:spPr>
          <a:xfrm>
            <a:off x="1977083" y="3064612"/>
            <a:ext cx="7571352" cy="3309318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4440195" y="2067833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>
            <a:off x="6782921" y="2067832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2122836" y="2067831"/>
            <a:ext cx="683740" cy="93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06314" y="3064612"/>
            <a:ext cx="1400432" cy="33093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466661" y="3064611"/>
            <a:ext cx="2081774" cy="33093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991264" y="3303189"/>
            <a:ext cx="2152368" cy="1484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978490" y="3660838"/>
            <a:ext cx="2165142" cy="1484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978490" y="4018487"/>
            <a:ext cx="2165142" cy="1276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991264" y="4376136"/>
            <a:ext cx="2152368" cy="1118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003255" y="4727641"/>
            <a:ext cx="2140377" cy="1326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978490" y="5099986"/>
            <a:ext cx="2165142" cy="1347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1991263" y="5442939"/>
            <a:ext cx="2152369" cy="1179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1984877" y="5800587"/>
            <a:ext cx="2158755" cy="1738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021138" y="6174014"/>
            <a:ext cx="2122494" cy="1032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805454" y="2967403"/>
            <a:ext cx="1540945" cy="34065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8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876121"/>
            <a:ext cx="8947150" cy="2548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8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Problème 1 : Impossibilité de trouver un bloc avec moins d’erreur.</a:t>
            </a:r>
          </a:p>
          <a:p>
            <a:pPr marL="0" indent="0" algn="ctr">
              <a:buNone/>
            </a:pPr>
            <a:r>
              <a:rPr lang="fr-FR" sz="2800" dirty="0" smtClean="0"/>
              <a:t>Problème 2 : Vitesse de l’algorithme.</a:t>
            </a:r>
            <a:endParaRPr lang="fr-FR" sz="2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Les problèmes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8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77939" y="2537390"/>
            <a:ext cx="47969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600" dirty="0" smtClean="0"/>
              <a:t>Le projet</a:t>
            </a:r>
            <a:br>
              <a:rPr lang="fr-FR" sz="6600" dirty="0" smtClean="0"/>
            </a:br>
            <a:r>
              <a:rPr lang="fr-FR" sz="4000" dirty="0" smtClean="0">
                <a:solidFill>
                  <a:schemeClr val="accent1"/>
                </a:solidFill>
              </a:rPr>
              <a:t>PyDoku</a:t>
            </a:r>
            <a:endParaRPr lang="fr-FR" sz="6600" dirty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br>
              <a:rPr lang="fr-FR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PyDoku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77939" y="968317"/>
            <a:ext cx="648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 « </a:t>
            </a:r>
            <a:r>
              <a:rPr lang="fr-FR" dirty="0" err="1" smtClean="0"/>
              <a:t>Backtracking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18" y="1989860"/>
            <a:ext cx="5416179" cy="418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èche droite 7"/>
          <p:cNvSpPr/>
          <p:nvPr/>
        </p:nvSpPr>
        <p:spPr>
          <a:xfrm rot="12759572">
            <a:off x="5568778" y="5568779"/>
            <a:ext cx="766119" cy="642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haut 8"/>
          <p:cNvSpPr/>
          <p:nvPr/>
        </p:nvSpPr>
        <p:spPr>
          <a:xfrm rot="3907312">
            <a:off x="2463112" y="5511115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 rot="10449805">
            <a:off x="4627621" y="1818685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 rot="17010116">
            <a:off x="5068685" y="4022908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/>
          <p:cNvSpPr/>
          <p:nvPr/>
        </p:nvSpPr>
        <p:spPr>
          <a:xfrm rot="15288873">
            <a:off x="5145033" y="2678661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haut 12"/>
          <p:cNvSpPr/>
          <p:nvPr/>
        </p:nvSpPr>
        <p:spPr>
          <a:xfrm rot="16200000">
            <a:off x="5213250" y="3188716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haut 13"/>
          <p:cNvSpPr/>
          <p:nvPr/>
        </p:nvSpPr>
        <p:spPr>
          <a:xfrm rot="16498618">
            <a:off x="7998330" y="2822728"/>
            <a:ext cx="621870" cy="757881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 rot="11978943">
            <a:off x="5395731" y="1535706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5"/>
          <p:cNvSpPr/>
          <p:nvPr/>
        </p:nvSpPr>
        <p:spPr>
          <a:xfrm rot="11978943">
            <a:off x="5938395" y="1904603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haut 16"/>
          <p:cNvSpPr/>
          <p:nvPr/>
        </p:nvSpPr>
        <p:spPr>
          <a:xfrm rot="13525697">
            <a:off x="7289778" y="2380881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haut 17"/>
          <p:cNvSpPr/>
          <p:nvPr/>
        </p:nvSpPr>
        <p:spPr>
          <a:xfrm rot="14909692">
            <a:off x="7997405" y="4671324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/>
          <p:cNvSpPr/>
          <p:nvPr/>
        </p:nvSpPr>
        <p:spPr>
          <a:xfrm rot="17581955">
            <a:off x="7932431" y="5468327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haut 19"/>
          <p:cNvSpPr/>
          <p:nvPr/>
        </p:nvSpPr>
        <p:spPr>
          <a:xfrm rot="14837670">
            <a:off x="7373427" y="4243122"/>
            <a:ext cx="621870" cy="75788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20"/>
          <p:cNvSpPr/>
          <p:nvPr/>
        </p:nvSpPr>
        <p:spPr>
          <a:xfrm rot="14455028">
            <a:off x="6753059" y="4162472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haut 21"/>
          <p:cNvSpPr/>
          <p:nvPr/>
        </p:nvSpPr>
        <p:spPr>
          <a:xfrm rot="7265427">
            <a:off x="4725592" y="3413608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 rot="7265427">
            <a:off x="4746901" y="4265826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haut 23"/>
          <p:cNvSpPr/>
          <p:nvPr/>
        </p:nvSpPr>
        <p:spPr>
          <a:xfrm rot="7265427">
            <a:off x="5870503" y="2579614"/>
            <a:ext cx="595209" cy="69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08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194</Words>
  <Application>Microsoft Office PowerPoint</Application>
  <PresentationFormat>Grand écran</PresentationFormat>
  <Paragraphs>81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Century Gothic</vt:lpstr>
      <vt:lpstr>Wingdings 3</vt:lpstr>
      <vt:lpstr>Ion</vt:lpstr>
      <vt:lpstr>PyDoku</vt:lpstr>
      <vt:lpstr>Sommaire</vt:lpstr>
      <vt:lpstr>Le projet Projet Sudoku</vt:lpstr>
      <vt:lpstr>Le projet Projet Sudoku</vt:lpstr>
      <vt:lpstr>Le projet Projet Sudoku</vt:lpstr>
      <vt:lpstr>Le projet Les problèmes</vt:lpstr>
      <vt:lpstr>Le projet Les problèmes</vt:lpstr>
      <vt:lpstr>Le projet Les problèmes</vt:lpstr>
      <vt:lpstr>Le projet PyDoku</vt:lpstr>
      <vt:lpstr>Le projet PyDoku</vt:lpstr>
      <vt:lpstr>Le projet PyDoku</vt:lpstr>
      <vt:lpstr>La répartition des taches Lors du programme « Aléatoire »</vt:lpstr>
      <vt:lpstr>La répartition des taches Lors du programme « Backtracking »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L’interface graphique</vt:lpstr>
      <vt:lpstr>Mes réalisations Le backtracking</vt:lpstr>
      <vt:lpstr>Conclusion Projet ISN 2016 : PyDoku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PyTime</dc:title>
  <dc:creator>Alexandre Machin</dc:creator>
  <cp:lastModifiedBy>Alexandre Machin</cp:lastModifiedBy>
  <cp:revision>36</cp:revision>
  <dcterms:created xsi:type="dcterms:W3CDTF">2016-05-28T21:53:35Z</dcterms:created>
  <dcterms:modified xsi:type="dcterms:W3CDTF">2016-05-29T01:47:42Z</dcterms:modified>
</cp:coreProperties>
</file>