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477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1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D6AF4E-36E7-4244-8551-88ABA35887E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8D1D3F-B0FA-4594-A772-3E7B1A64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3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9AA1-9540-6CCC-7B34-D809E34F0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GameCo</a:t>
            </a:r>
            <a:r>
              <a:rPr lang="en-US" dirty="0"/>
              <a:t> Marketing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83D4D-64CE-4946-8A3F-0C080558C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Lam</a:t>
            </a:r>
          </a:p>
        </p:txBody>
      </p:sp>
    </p:spTree>
    <p:extLst>
      <p:ext uri="{BB962C8B-B14F-4D97-AF65-F5344CB8AC3E}">
        <p14:creationId xmlns:p14="http://schemas.microsoft.com/office/powerpoint/2010/main" val="134283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1D0C-F54B-E378-ACB0-39B422A3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Role-Playing Genre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F274A-584D-08AD-2EDB-0600F4A8C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878" r="-1169" b="6864"/>
          <a:stretch/>
        </p:blipFill>
        <p:spPr>
          <a:xfrm>
            <a:off x="239719" y="1580050"/>
            <a:ext cx="6819243" cy="4028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D7D3A-7765-494F-91EC-BB17432C15AF}"/>
              </a:ext>
            </a:extLst>
          </p:cNvPr>
          <p:cNvSpPr txBox="1"/>
          <p:nvPr/>
        </p:nvSpPr>
        <p:spPr>
          <a:xfrm>
            <a:off x="7382312" y="1580050"/>
            <a:ext cx="4169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 sees success in North America and Japan, but European sales historically have not been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the sales are volatile, but per North America and Japan the dips are less extreme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the dips in sales regionally sales are steadily increasing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 sales increased by 297% from 2000 to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JP sales increased by 50% from 2000 to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RPG sales must be looked at in the long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6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04BE-69D3-8D20-13CE-354D3DA0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Genre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ADA25-6F7A-394A-77B7-764E29263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70" r="-753" b="7471"/>
          <a:stretch/>
        </p:blipFill>
        <p:spPr>
          <a:xfrm>
            <a:off x="182533" y="1648851"/>
            <a:ext cx="6469936" cy="3837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AFF3A-A659-78D9-C19E-829C348290DB}"/>
              </a:ext>
            </a:extLst>
          </p:cNvPr>
          <p:cNvSpPr txBox="1"/>
          <p:nvPr/>
        </p:nvSpPr>
        <p:spPr>
          <a:xfrm>
            <a:off x="6946083" y="1648851"/>
            <a:ext cx="5000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Racing sales are very volatile globally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RPGs, racing sales do not have consistent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Racing had high average sales per individual title due to outliers</a:t>
            </a:r>
          </a:p>
        </p:txBody>
      </p:sp>
    </p:spTree>
    <p:extLst>
      <p:ext uri="{BB962C8B-B14F-4D97-AF65-F5344CB8AC3E}">
        <p14:creationId xmlns:p14="http://schemas.microsoft.com/office/powerpoint/2010/main" val="158824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7F0-6E68-3785-E2C7-44EFB0BD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134DD-508E-5613-971A-C51DE171F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094825"/>
            <a:ext cx="5787193" cy="3058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E1C65-3B54-446A-66F1-50C28275C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3" y="1094825"/>
            <a:ext cx="5455475" cy="3272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B2DE2-86A1-EDEA-D3D5-D2683B2C63C6}"/>
              </a:ext>
            </a:extLst>
          </p:cNvPr>
          <p:cNvSpPr txBox="1"/>
          <p:nvPr/>
        </p:nvSpPr>
        <p:spPr>
          <a:xfrm>
            <a:off x="521293" y="5033473"/>
            <a:ext cx="1079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Racing has had years where it has been extremely success yet sales for the following year have a huge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years’ sales totals are shown to be outliers, such as 1.96, 2.14, 3.13, and 4.52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global sales from 1981 to 2016 are shown to be 0.59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GameCo</a:t>
            </a:r>
            <a:r>
              <a:rPr lang="en-US" dirty="0"/>
              <a:t> should look to the other three genres for their future business prospects</a:t>
            </a:r>
          </a:p>
        </p:txBody>
      </p:sp>
    </p:spTree>
    <p:extLst>
      <p:ext uri="{BB962C8B-B14F-4D97-AF65-F5344CB8AC3E}">
        <p14:creationId xmlns:p14="http://schemas.microsoft.com/office/powerpoint/2010/main" val="24115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7B82-98D5-6688-8A5B-5018CF3B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&amp; Recommendations Going Forward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6CC98-51BA-4983-0338-7515FEBFF03C}"/>
              </a:ext>
            </a:extLst>
          </p:cNvPr>
          <p:cNvSpPr txBox="1"/>
          <p:nvPr/>
        </p:nvSpPr>
        <p:spPr>
          <a:xfrm>
            <a:off x="427839" y="2239861"/>
            <a:ext cx="11502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North America is the most diverse market where the Shooter, Sports, and Role-Playing genres are steadily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European markets should focus on the Shooter and Sports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Japan has a specific preference with Role-Playing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 data should be collected in order to see how these three genres perform and a reevaluation in strategy should follow </a:t>
            </a:r>
          </a:p>
        </p:txBody>
      </p:sp>
    </p:spTree>
    <p:extLst>
      <p:ext uri="{BB962C8B-B14F-4D97-AF65-F5344CB8AC3E}">
        <p14:creationId xmlns:p14="http://schemas.microsoft.com/office/powerpoint/2010/main" val="29565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356A-6BC4-B4B7-D85D-6CE3BF41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24" y="242660"/>
            <a:ext cx="3469546" cy="1913311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39A1A-27D9-B3A6-C2E1-1DB5B4B0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124" y="2675479"/>
            <a:ext cx="3922551" cy="1049233"/>
          </a:xfrm>
        </p:spPr>
        <p:txBody>
          <a:bodyPr/>
          <a:lstStyle/>
          <a:p>
            <a:r>
              <a:rPr lang="en-US" dirty="0" err="1"/>
              <a:t>GameCo’s</a:t>
            </a:r>
            <a:r>
              <a:rPr lang="en-US" dirty="0"/>
              <a:t> business strategies going forward should be based around the needs of each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40652-F3BD-2504-60B7-4A66D92744D0}"/>
              </a:ext>
            </a:extLst>
          </p:cNvPr>
          <p:cNvSpPr txBox="1"/>
          <p:nvPr/>
        </p:nvSpPr>
        <p:spPr>
          <a:xfrm>
            <a:off x="7155809" y="1448085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C2F83-2238-E179-3A57-26742CCBF90B}"/>
              </a:ext>
            </a:extLst>
          </p:cNvPr>
          <p:cNvSpPr txBox="1"/>
          <p:nvPr/>
        </p:nvSpPr>
        <p:spPr>
          <a:xfrm>
            <a:off x="7063530" y="2675479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popular in each region?</a:t>
            </a:r>
          </a:p>
        </p:txBody>
      </p:sp>
    </p:spTree>
    <p:extLst>
      <p:ext uri="{BB962C8B-B14F-4D97-AF65-F5344CB8AC3E}">
        <p14:creationId xmlns:p14="http://schemas.microsoft.com/office/powerpoint/2010/main" val="11890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F535-2575-E78B-4CDC-719DF095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in Global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F10F7D-9F6D-4239-A239-FB70D680D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78" y="1673240"/>
            <a:ext cx="5350195" cy="330324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5DB9DF-C969-C0A7-E21B-F21D322B7AEF}"/>
              </a:ext>
            </a:extLst>
          </p:cNvPr>
          <p:cNvSpPr txBox="1"/>
          <p:nvPr/>
        </p:nvSpPr>
        <p:spPr>
          <a:xfrm>
            <a:off x="738231" y="5595457"/>
            <a:ext cx="1138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sales have seen a rise of popularity from 1980 to 2010 with regularly occurring dips in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2013 onward has less data collected for all publishers, which explains the significant sales dip in all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be more data gathered for this time period for a clearer picture, but the data available is shows a story of genres and trends</a:t>
            </a:r>
          </a:p>
        </p:txBody>
      </p:sp>
    </p:spTree>
    <p:extLst>
      <p:ext uri="{BB962C8B-B14F-4D97-AF65-F5344CB8AC3E}">
        <p14:creationId xmlns:p14="http://schemas.microsoft.com/office/powerpoint/2010/main" val="192269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9FF-9898-B99E-448F-3F2E55EA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4375"/>
            <a:ext cx="10353762" cy="970450"/>
          </a:xfrm>
        </p:spPr>
        <p:txBody>
          <a:bodyPr/>
          <a:lstStyle/>
          <a:p>
            <a:r>
              <a:rPr lang="en-US" dirty="0"/>
              <a:t>Initial Analysis on Genres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D5A56-3740-E4F0-8393-DA3D9909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53" r="840" b="5235"/>
          <a:stretch/>
        </p:blipFill>
        <p:spPr>
          <a:xfrm>
            <a:off x="1915350" y="1294825"/>
            <a:ext cx="7799102" cy="36659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82259-4ECF-9992-81C7-0DC24A306757}"/>
              </a:ext>
            </a:extLst>
          </p:cNvPr>
          <p:cNvSpPr txBox="1"/>
          <p:nvPr/>
        </p:nvSpPr>
        <p:spPr>
          <a:xfrm>
            <a:off x="776758" y="5378509"/>
            <a:ext cx="1009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Quantity of sales is in the millions, i.e. 0.1 units sold means 100,000 units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sales per game are being sold to get a better idea on how much an average product will sell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globally selling genres: Platform, Shooter, Role-Playing, Racing, Sports</a:t>
            </a:r>
          </a:p>
        </p:txBody>
      </p:sp>
    </p:spTree>
    <p:extLst>
      <p:ext uri="{BB962C8B-B14F-4D97-AF65-F5344CB8AC3E}">
        <p14:creationId xmlns:p14="http://schemas.microsoft.com/office/powerpoint/2010/main" val="42035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770B-5641-EE09-FA57-6273DC72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Genre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4D6CA-2C57-60D6-C4D4-B3BFEE52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1" y="1786403"/>
            <a:ext cx="6616774" cy="415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846AE-9CD1-EAA1-D0F1-1AA1BFBCDD97}"/>
              </a:ext>
            </a:extLst>
          </p:cNvPr>
          <p:cNvSpPr txBox="1"/>
          <p:nvPr/>
        </p:nvSpPr>
        <p:spPr>
          <a:xfrm>
            <a:off x="6862194" y="1786403"/>
            <a:ext cx="5198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Platform, Shooter, Role-Playing, Racing, and Sports games sell more than the 0.54 global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genre’s individual games seem to sell the most on average, but this is due to a few outliers</a:t>
            </a:r>
          </a:p>
        </p:txBody>
      </p:sp>
    </p:spTree>
    <p:extLst>
      <p:ext uri="{BB962C8B-B14F-4D97-AF65-F5344CB8AC3E}">
        <p14:creationId xmlns:p14="http://schemas.microsoft.com/office/powerpoint/2010/main" val="6931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202B-9501-C5FE-F4F5-13077E25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9" y="248874"/>
            <a:ext cx="10353762" cy="970450"/>
          </a:xfrm>
        </p:spPr>
        <p:txBody>
          <a:bodyPr/>
          <a:lstStyle/>
          <a:p>
            <a:r>
              <a:rPr lang="en-US" dirty="0"/>
              <a:t>Platform Genre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4006-DD4A-1DD6-15F2-57BC218C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7" y="1367423"/>
            <a:ext cx="4805953" cy="3478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49845-87DE-7522-5802-2DC313186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881" r="-5930" b="6791"/>
          <a:stretch/>
        </p:blipFill>
        <p:spPr>
          <a:xfrm>
            <a:off x="6284294" y="1367423"/>
            <a:ext cx="5794755" cy="3478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35445-A318-62AD-F212-F49287096DCD}"/>
              </a:ext>
            </a:extLst>
          </p:cNvPr>
          <p:cNvSpPr txBox="1"/>
          <p:nvPr/>
        </p:nvSpPr>
        <p:spPr>
          <a:xfrm>
            <a:off x="437167" y="5343787"/>
            <a:ext cx="480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Platform’s average sales are 0.94 well above 0.8, the maximum value of the data set, which is not an outlier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2C78E-6846-7407-F5B1-129CA9BC797C}"/>
              </a:ext>
            </a:extLst>
          </p:cNvPr>
          <p:cNvSpPr txBox="1"/>
          <p:nvPr/>
        </p:nvSpPr>
        <p:spPr>
          <a:xfrm>
            <a:off x="6284294" y="5343787"/>
            <a:ext cx="5720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for the genre have never been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Spikes are due to a year or two of success for the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GameCo</a:t>
            </a:r>
            <a:r>
              <a:rPr lang="en-US" dirty="0"/>
              <a:t> should look towards the other genres going forward</a:t>
            </a:r>
          </a:p>
        </p:txBody>
      </p:sp>
    </p:spTree>
    <p:extLst>
      <p:ext uri="{BB962C8B-B14F-4D97-AF65-F5344CB8AC3E}">
        <p14:creationId xmlns:p14="http://schemas.microsoft.com/office/powerpoint/2010/main" val="259592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3594-3B61-6411-BB57-E22D582E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Selling Publishers and Popular Genres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8FD83-A63F-E0D9-03C0-083EAF9B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" y="1646383"/>
            <a:ext cx="5561497" cy="344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739FA-FDF6-A2AD-8281-83E0E2773656}"/>
              </a:ext>
            </a:extLst>
          </p:cNvPr>
          <p:cNvSpPr txBox="1"/>
          <p:nvPr/>
        </p:nvSpPr>
        <p:spPr>
          <a:xfrm>
            <a:off x="112813" y="5638543"/>
            <a:ext cx="118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ten selling publishers all have diversity in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Publishers have specialties in certain genres, but at least have a foothold in any of the most popular genres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C0E79-A9F3-6A51-0DF3-CE31830D1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1646383"/>
            <a:ext cx="5899142" cy="37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8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9C12-1A77-116C-A65D-6801DD74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Shooter Genre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FCE73-8C4D-9E36-8C76-9501DC0D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" r="-519" b="7232"/>
          <a:stretch/>
        </p:blipFill>
        <p:spPr>
          <a:xfrm>
            <a:off x="164220" y="1517009"/>
            <a:ext cx="7142592" cy="4214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61832-355D-C228-6F83-998D2BC28BB4}"/>
              </a:ext>
            </a:extLst>
          </p:cNvPr>
          <p:cNvSpPr txBox="1"/>
          <p:nvPr/>
        </p:nvSpPr>
        <p:spPr>
          <a:xfrm>
            <a:off x="7650760" y="1702965"/>
            <a:ext cx="4296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regions except Japan show a strong interest in the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North American and Europe, historically the genre takes dip, but then increases, i.e. a dip occurred 2008, but sales increased by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 sales increased by 23%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EU sales increased by 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America is the biggest market, but Europe is growing rapidly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9DC8-AB89-5B0F-365E-D222CCE2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Genre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34240-ED06-D2A2-213A-8B8CEE90F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 r="78" b="6560"/>
          <a:stretch/>
        </p:blipFill>
        <p:spPr>
          <a:xfrm>
            <a:off x="222943" y="1647162"/>
            <a:ext cx="6677136" cy="4048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4EBCE-F5F7-5ED1-0011-49A9FF223C13}"/>
              </a:ext>
            </a:extLst>
          </p:cNvPr>
          <p:cNvSpPr txBox="1"/>
          <p:nvPr/>
        </p:nvSpPr>
        <p:spPr>
          <a:xfrm>
            <a:off x="7370161" y="1731345"/>
            <a:ext cx="428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Comparable to Shooter genre, where it has popularity in North America and Europe and does not have strong Japanese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have overall increased but the numbers are volatile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the highest globally</a:t>
            </a:r>
          </a:p>
        </p:txBody>
      </p:sp>
    </p:spTree>
    <p:extLst>
      <p:ext uri="{BB962C8B-B14F-4D97-AF65-F5344CB8AC3E}">
        <p14:creationId xmlns:p14="http://schemas.microsoft.com/office/powerpoint/2010/main" val="60285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668</TotalTime>
  <Words>630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GameCo Marketing Presentation</vt:lpstr>
      <vt:lpstr>Hypothesis</vt:lpstr>
      <vt:lpstr>Trend in Global Sales</vt:lpstr>
      <vt:lpstr>Initial Analysis on Genres</vt:lpstr>
      <vt:lpstr>Top Five Genre Analysis</vt:lpstr>
      <vt:lpstr>Platform Genre Analysis</vt:lpstr>
      <vt:lpstr>Top Selling Publishers and Popular Genres</vt:lpstr>
      <vt:lpstr>Shooter Genre Analysis</vt:lpstr>
      <vt:lpstr>Sports Genre Analysis</vt:lpstr>
      <vt:lpstr>Role-Playing Genre Analysis</vt:lpstr>
      <vt:lpstr>Racing Genre Analysis</vt:lpstr>
      <vt:lpstr>PowerPoint Presentation</vt:lpstr>
      <vt:lpstr>Actions &amp; Recommendations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Marketing Presentation</dc:title>
  <dc:creator>Alexander Lam</dc:creator>
  <cp:lastModifiedBy>Alexander Lam</cp:lastModifiedBy>
  <cp:revision>6</cp:revision>
  <cp:lastPrinted>2023-03-17T23:05:08Z</cp:lastPrinted>
  <dcterms:created xsi:type="dcterms:W3CDTF">2023-03-17T01:28:39Z</dcterms:created>
  <dcterms:modified xsi:type="dcterms:W3CDTF">2023-03-18T00:31:07Z</dcterms:modified>
</cp:coreProperties>
</file>