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3" r:id="rId4"/>
    <p:sldId id="257" r:id="rId5"/>
    <p:sldId id="259" r:id="rId6"/>
    <p:sldId id="260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3F9C-C3CD-4753-B02F-3B09620149F2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77A44A8-DA74-45E8-9D68-43569F297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64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3F9C-C3CD-4753-B02F-3B09620149F2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44A8-DA74-45E8-9D68-43569F297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732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3F9C-C3CD-4753-B02F-3B09620149F2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44A8-DA74-45E8-9D68-43569F297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423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3F9C-C3CD-4753-B02F-3B09620149F2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44A8-DA74-45E8-9D68-43569F297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87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CE53F9C-C3CD-4753-B02F-3B09620149F2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77A44A8-DA74-45E8-9D68-43569F297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28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3F9C-C3CD-4753-B02F-3B09620149F2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44A8-DA74-45E8-9D68-43569F297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5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3F9C-C3CD-4753-B02F-3B09620149F2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44A8-DA74-45E8-9D68-43569F297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53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3F9C-C3CD-4753-B02F-3B09620149F2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44A8-DA74-45E8-9D68-43569F297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440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3F9C-C3CD-4753-B02F-3B09620149F2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44A8-DA74-45E8-9D68-43569F297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74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3F9C-C3CD-4753-B02F-3B09620149F2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44A8-DA74-45E8-9D68-43569F297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87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3F9C-C3CD-4753-B02F-3B09620149F2}" type="datetimeFigureOut">
              <a:rPr lang="en-US" smtClean="0"/>
              <a:t>6/10/2019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44A8-DA74-45E8-9D68-43569F297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182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CE53F9C-C3CD-4753-B02F-3B09620149F2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77A44A8-DA74-45E8-9D68-43569F297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02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F4D16-2D0E-44D1-AFF9-682BA74C1A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Find grub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AC37C-95E4-4647-A1BD-8532631DE5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Restaurant Finder App</a:t>
            </a:r>
          </a:p>
        </p:txBody>
      </p:sp>
    </p:spTree>
    <p:extLst>
      <p:ext uri="{BB962C8B-B14F-4D97-AF65-F5344CB8AC3E}">
        <p14:creationId xmlns:p14="http://schemas.microsoft.com/office/powerpoint/2010/main" val="1423930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5AE2A-6DB2-409C-A3E5-0D4721782F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Questions???</a:t>
            </a:r>
          </a:p>
        </p:txBody>
      </p:sp>
    </p:spTree>
    <p:extLst>
      <p:ext uri="{BB962C8B-B14F-4D97-AF65-F5344CB8AC3E}">
        <p14:creationId xmlns:p14="http://schemas.microsoft.com/office/powerpoint/2010/main" val="1515237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BF32-7F6A-4B68-8D12-2552274F5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members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5BC8B-40DF-44E8-94BA-AC9F83D9EA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Alex Legard</a:t>
            </a:r>
          </a:p>
          <a:p>
            <a:r>
              <a:rPr lang="en-US" dirty="0"/>
              <a:t>Alan Belgraves</a:t>
            </a:r>
          </a:p>
          <a:p>
            <a:r>
              <a:rPr lang="en-US" dirty="0"/>
              <a:t>Pawan Joshi</a:t>
            </a:r>
          </a:p>
        </p:txBody>
      </p:sp>
    </p:spTree>
    <p:extLst>
      <p:ext uri="{BB962C8B-B14F-4D97-AF65-F5344CB8AC3E}">
        <p14:creationId xmlns:p14="http://schemas.microsoft.com/office/powerpoint/2010/main" val="4216333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22BB0-F1C8-4F4F-8D99-5BF8B38ED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D7DA4-460F-4762-892A-0E35DCBC3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1536192"/>
          </a:xfrm>
        </p:spPr>
        <p:txBody>
          <a:bodyPr/>
          <a:lstStyle/>
          <a:p>
            <a:r>
              <a:rPr lang="en-US" dirty="0"/>
              <a:t>Front End : Alan Belgraves</a:t>
            </a:r>
          </a:p>
          <a:p>
            <a:r>
              <a:rPr lang="en-US" dirty="0"/>
              <a:t>Back End : Alex Legard</a:t>
            </a:r>
          </a:p>
          <a:p>
            <a:r>
              <a:rPr lang="en-US" dirty="0"/>
              <a:t>Back End : Pawan Joshi</a:t>
            </a:r>
          </a:p>
        </p:txBody>
      </p:sp>
    </p:spTree>
    <p:extLst>
      <p:ext uri="{BB962C8B-B14F-4D97-AF65-F5344CB8AC3E}">
        <p14:creationId xmlns:p14="http://schemas.microsoft.com/office/powerpoint/2010/main" val="1099691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041A5-D303-4999-BADB-645DB8866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php &amp; MYSQL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21923-0E3B-45CD-8E15-49EAF52A1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Technologies Used:</a:t>
            </a:r>
          </a:p>
          <a:p>
            <a:pPr marL="0" indent="0">
              <a:buNone/>
            </a:pPr>
            <a:r>
              <a:rPr lang="en-US" dirty="0"/>
              <a:t>Front End: HTML, CSS, Bootstrap</a:t>
            </a:r>
          </a:p>
          <a:p>
            <a:pPr marL="0" indent="0">
              <a:buNone/>
            </a:pPr>
            <a:r>
              <a:rPr lang="en-US" dirty="0"/>
              <a:t>Back End: PHP, MySQL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API Integration:</a:t>
            </a:r>
          </a:p>
          <a:p>
            <a:pPr marL="0" indent="0">
              <a:buNone/>
            </a:pPr>
            <a:r>
              <a:rPr lang="en-US" dirty="0"/>
              <a:t>Zomato API</a:t>
            </a:r>
          </a:p>
          <a:p>
            <a:pPr marL="0" indent="0">
              <a:buNone/>
            </a:pPr>
            <a:r>
              <a:rPr lang="en-US" dirty="0"/>
              <a:t>Google Maps API</a:t>
            </a:r>
          </a:p>
          <a:p>
            <a:pPr marL="0" indent="0">
              <a:buNone/>
            </a:pPr>
            <a:r>
              <a:rPr lang="en-US" dirty="0"/>
              <a:t>Google Directions API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19533C-1FE1-418D-8BC7-78C679D50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It is  open source, platform-independent, faster and has huge community for libraries</a:t>
            </a:r>
          </a:p>
          <a:p>
            <a:r>
              <a:rPr lang="en-US" dirty="0"/>
              <a:t>Composer is a widely loved package manager</a:t>
            </a:r>
          </a:p>
          <a:p>
            <a:r>
              <a:rPr lang="en-US" dirty="0"/>
              <a:t>Ease of use for beginners</a:t>
            </a:r>
          </a:p>
          <a:p>
            <a:r>
              <a:rPr lang="en-US" dirty="0"/>
              <a:t>Provides an interactive, user friendly website</a:t>
            </a:r>
          </a:p>
          <a:p>
            <a:r>
              <a:rPr lang="en-US" dirty="0"/>
              <a:t>Dynamic pages with customized features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480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47473-749D-4F4A-8EBB-C807B84EA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6672C-E826-435F-988E-7BAEB3C5B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093976"/>
            <a:ext cx="10058400" cy="2670049"/>
          </a:xfrm>
        </p:spPr>
        <p:txBody>
          <a:bodyPr/>
          <a:lstStyle/>
          <a:p>
            <a:r>
              <a:rPr lang="en-US" dirty="0"/>
              <a:t>Find Grub - is a web application to find the restaurants in your city.</a:t>
            </a:r>
          </a:p>
          <a:p>
            <a:r>
              <a:rPr lang="en-US" dirty="0"/>
              <a:t>User can search for restaurants by location.</a:t>
            </a:r>
          </a:p>
          <a:p>
            <a:r>
              <a:rPr lang="en-US" dirty="0"/>
              <a:t>Search results come up, using Zomato API.</a:t>
            </a:r>
          </a:p>
          <a:p>
            <a:r>
              <a:rPr lang="en-US" dirty="0"/>
              <a:t>Display detailed information including ratings, cuisines and locations using Google’s Directions API.</a:t>
            </a:r>
          </a:p>
          <a:p>
            <a:r>
              <a:rPr lang="en-US" dirty="0"/>
              <a:t> Zomato APIs give access to 1.5 million restaurants across 10,000 cities globally.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449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0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7CA360-113C-49F3-AE0D-810ACE74A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200"/>
              <a:t>Interface</a:t>
            </a:r>
            <a:br>
              <a:rPr lang="en-US" sz="3200"/>
            </a:br>
            <a:endParaRPr lang="en-US" sz="3200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83631D08-CB88-4948-921F-4FEEA64914D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59" r="21806" b="1"/>
          <a:stretch/>
        </p:blipFill>
        <p:spPr>
          <a:xfrm>
            <a:off x="999566" y="640080"/>
            <a:ext cx="6151135" cy="5588101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DC06D56-136C-4529-9FBF-E03402615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51" y="2121408"/>
            <a:ext cx="3544034" cy="4050792"/>
          </a:xfrm>
        </p:spPr>
        <p:txBody>
          <a:bodyPr>
            <a:normAutofit/>
          </a:bodyPr>
          <a:lstStyle/>
          <a:p>
            <a:r>
              <a:rPr lang="en-US" sz="1600"/>
              <a:t>Google like Search Page</a:t>
            </a:r>
          </a:p>
          <a:p>
            <a:r>
              <a:rPr lang="en-US" sz="1600"/>
              <a:t>Easy to Use</a:t>
            </a:r>
          </a:p>
          <a:p>
            <a:r>
              <a:rPr lang="en-US" sz="1600"/>
              <a:t>Users can search for City and press Search Button</a:t>
            </a:r>
            <a:endParaRPr lang="en-US" sz="1600" dirty="0"/>
          </a:p>
        </p:txBody>
      </p:sp>
      <p:grpSp>
        <p:nvGrpSpPr>
          <p:cNvPr id="38" name="Group 32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9" name="Oval 33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0" name="Oval 34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2005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4B3F2-4B19-4969-85A1-B8E25D2AF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results</a:t>
            </a:r>
          </a:p>
        </p:txBody>
      </p:sp>
      <p:pic>
        <p:nvPicPr>
          <p:cNvPr id="6" name="Content Placeholder 5" descr="A close up of food&#10;&#10;Description automatically generated">
            <a:extLst>
              <a:ext uri="{FF2B5EF4-FFF2-40B4-BE49-F238E27FC236}">
                <a16:creationId xmlns:a16="http://schemas.microsoft.com/office/drawing/2014/main" id="{ED81C6B0-DA30-4973-A5E0-B5B66D2D81C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5" y="2093976"/>
            <a:ext cx="4754563" cy="3227558"/>
          </a:xfrm>
        </p:spPr>
      </p:pic>
      <p:pic>
        <p:nvPicPr>
          <p:cNvPr id="8" name="Content Placeholder 7" descr="A bowl of food on a table&#10;&#10;Description automatically generated">
            <a:extLst>
              <a:ext uri="{FF2B5EF4-FFF2-40B4-BE49-F238E27FC236}">
                <a16:creationId xmlns:a16="http://schemas.microsoft.com/office/drawing/2014/main" id="{37845B3A-8353-462F-9E1D-B7C1E93D43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288" y="2093977"/>
            <a:ext cx="4754562" cy="3217720"/>
          </a:xfrm>
        </p:spPr>
      </p:pic>
    </p:spTree>
    <p:extLst>
      <p:ext uri="{BB962C8B-B14F-4D97-AF65-F5344CB8AC3E}">
        <p14:creationId xmlns:p14="http://schemas.microsoft.com/office/powerpoint/2010/main" val="528726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C26A4-0AF3-48FC-818F-11DD855AA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Directions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FFA194-D2F1-4280-BE60-8D0922B309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928" y="2120900"/>
            <a:ext cx="9864493" cy="4051300"/>
          </a:xfrm>
        </p:spPr>
      </p:pic>
    </p:spTree>
    <p:extLst>
      <p:ext uri="{BB962C8B-B14F-4D97-AF65-F5344CB8AC3E}">
        <p14:creationId xmlns:p14="http://schemas.microsoft.com/office/powerpoint/2010/main" val="1556527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4C34B-5D71-4E69-9367-A4EAD7B4A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70524-C1BA-4402-9B29-8E6151E55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Future enhancement for this project is to make it more like Uber Eats or Skip The Dishes Application</a:t>
            </a:r>
          </a:p>
          <a:p>
            <a:r>
              <a:rPr lang="en-US" dirty="0"/>
              <a:t>Create Log In and Register where user’s information can be stored.</a:t>
            </a:r>
          </a:p>
          <a:p>
            <a:r>
              <a:rPr lang="en-US" dirty="0"/>
              <a:t>Integrate online delivery system. Users can sign in with Google.</a:t>
            </a:r>
          </a:p>
          <a:p>
            <a:r>
              <a:rPr lang="en-US" dirty="0"/>
              <a:t>Provide Food Delivery to customers.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9910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233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Rockwell</vt:lpstr>
      <vt:lpstr>Rockwell Condensed</vt:lpstr>
      <vt:lpstr>Rockwell Extra Bold</vt:lpstr>
      <vt:lpstr>Wingdings</vt:lpstr>
      <vt:lpstr>Wood Type</vt:lpstr>
      <vt:lpstr>Find grub</vt:lpstr>
      <vt:lpstr>Project members</vt:lpstr>
      <vt:lpstr>Roles</vt:lpstr>
      <vt:lpstr>Why php &amp; MYSQL</vt:lpstr>
      <vt:lpstr>introduction</vt:lpstr>
      <vt:lpstr>Interface </vt:lpstr>
      <vt:lpstr>Search results</vt:lpstr>
      <vt:lpstr>Directions</vt:lpstr>
      <vt:lpstr>Project scope</vt:lpstr>
      <vt:lpstr>Questions???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 grub</dc:title>
  <dc:creator>Pawan Joshi</dc:creator>
  <cp:lastModifiedBy>Pawan Joshi</cp:lastModifiedBy>
  <cp:revision>5</cp:revision>
  <dcterms:created xsi:type="dcterms:W3CDTF">2019-06-10T21:53:33Z</dcterms:created>
  <dcterms:modified xsi:type="dcterms:W3CDTF">2019-06-11T02:59:37Z</dcterms:modified>
</cp:coreProperties>
</file>