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40347243" val="1042" revOS="4"/>
      <pr:smFileRevision xmlns:pr="smNativeData" xmlns="smNativeData" dt="1640347243" val="101"/>
      <pr:guideOptions xmlns:pr="smNativeData" xmlns="smNativeData" dt="164034724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1" d="100"/>
          <a:sy n="61" d="100"/>
        </p:scale>
        <p:origin x="1551" y="216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1" d="100"/>
          <a:sy n="61" d="100"/>
        </p:scale>
        <p:origin x="1551" y="21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EA26-68D1-631C-9F8E-9E49A4C069C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AFCD-83D1-6359-9F8E-750CE1C06920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F6FF-B1D1-6300-9F8E-4755B8C0691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E2FA-B4D1-6314-9F8E-4241ACC06917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FC10-5ED1-630A-9F8E-A85FB2C069F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C5C1-8FD1-6333-9F8E-79668BC0692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C5EA-A4D1-6333-9F8E-52668BC0690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81E9-A7D1-6377-9F8E-5122CFC06904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CB9D-D3D1-633D-9F8E-256885C0697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9071-3FD1-6366-9F8E-C933DEC0699C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F64F-01D1-6300-9F8E-F755B8C069A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9EFB-B5D1-6368-9F8E-433DD0C0691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88ED-A3D1-637E-9F8E-552BC6C06900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BC0C-42D1-634A-9F8E-B41FF2C069E1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8D4E-00D1-637B-9F8E-F62EC3C069A3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BEEA-A4D1-6348-9F8E-521DF0C06907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9260-2ED1-6364-9F8E-D831DCC0698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C99E-D0D1-633F-9F8E-266A87C0697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BF9C-D2D1-6349-9F8E-241CF1C0697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C3AE-E0D1-6335-9F8E-16608DC06943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68E1D-53D1-6378-9F8E-A52DC0C069F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36FDA7-E9D1-630B-9F8E-1F5EB3C0694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sign padr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C36C132-7CD1-6337-9F8E-8A628FC069D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a7b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C36A698-D6D1-6350-9F8E-2005E8C0697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/>
          <p:cNvPicPr>
            <a:picLocks noChangeAspect="1"/>
            <a:extLst>
              <a:ext uri="smNativeData">
                <pr:smNativeData xmlns:pr="smNativeData" xmlns="smNativeData" val="SMDATA_17_a7bFY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IEHAABMBQAAm0EAAMEj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861060"/>
            <a:ext cx="9444990" cy="49510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Imagem2"/>
          <p:cNvPicPr>
            <a:picLocks noChangeAspect="1"/>
            <a:extLst>
              <a:ext uri="smNativeData">
                <pr:smNativeData xmlns:pr="smNativeData" xmlns="smNativeData" val="SMDATA_17_a7bFY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B8AAAAAAACI/P//aBoAAAAAAABkAAAAZAAAAAAAAAAjAAAABAAAAGQAAAAXAAAAFAAAAAAAAAAAAAAA/38AAP9/AAAAAAAACQAAAAQAAAAvPjw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Pg0AABMBQAAzEYAAPAWAAAAAAAAJgAAAAgAAAD//////////w=="/>
              </a:ext>
            </a:extLst>
          </p:cNvPicPr>
          <p:nvPr/>
        </p:nvPicPr>
        <p:blipFill>
          <a:blip r:embed="rId3"/>
          <a:srcRect l="79360" t="0" r="-8880" b="67600"/>
          <a:stretch>
            <a:fillRect/>
          </a:stretch>
        </p:blipFill>
        <p:spPr>
          <a:xfrm>
            <a:off x="8610600" y="861060"/>
            <a:ext cx="2898140" cy="28676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toTextArt1"/>
          <p:cNvSpPr>
            <a:extLst>
              <a:ext uri="smNativeData">
                <pr:smNativeData xmlns:pr="smNativeData" xmlns="smNativeData" val="SMDATA_16_a7bFYRMAAAAlAAAAEAAAAA8BAAAAkAAAAEgAAACQAAAASAAAAAAAAAAAAAAAAAAAAAEAAABQAAAAAAAAAAAAAAAAAAAAAADgPwAAAAAAAOA/AAAAAAAA4D8AAAAAAADgPwAAAAAAAOA/AAAAAAAA4D8AAAAAAADgPwAAAAAAAOA/AAAAAAAA4D8CAAAAjAAAAAEAAAAEAAAA/5kAAP//AAA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AAAAAAAAAAABAAAAf39/AAEAAABkAAAAAAAAABQAAABAHwAAQB8AACYAAAAAAAAAwOD//wAAAAAmAAAAZAAAABYAAABMAAAAAQAAAAAAAAAEAAAAAAAAAAEAAADAwMAAAAAAACEAAAAhAAAAZAAAAGQAAAAAAAAAzMzMAAAAAABQAAAAUAAAAGQAAABkAAAAAAAAAAYAAABRAAAARwBvAHUAZAB5ACAAUwB0AG8AdQB0AAAAAAAAAAAAAAAAAAAAAAAAAAAAAAAAAAAA+N7EBPD6xATICsYEyAvGBBAOAAABAAAAAGQAAABkAAAAFwAAABQAAAAAAAAAAAAAAP9/AAD/fwAAAAAAAAkAAAAEAAAA/////x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mQAA//8AAAAAAAAAAAAAAAAAAAAAAAAAAAAAAAAAAAAAAAAAAAAAAAAAAH9/fwDAwMAAzMzMAMDA/wB/f38AAAAAAAAAAAAAAAAAAAAAAAAAAAAhAAAAGAAAABQAAACSCAAAOwYAAIc0AAAgDgAAAAAAACYAAAAIAAAA//////////8="/>
              </a:ext>
            </a:extLst>
          </p:cNvSpPr>
          <p:nvPr/>
        </p:nvSpPr>
        <p:spPr>
          <a:xfrm>
            <a:off x="1393190" y="1012825"/>
            <a:ext cx="7145655" cy="12833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ctr"/>
            <a:r>
              <a:rPr sz="3600">
                <a:ln>
                  <a:noFill/>
                </a:ln>
                <a:gradFill flip="none"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rect"/>
                  <a:tileRect/>
                </a:gradFill>
                <a:effectLst>
                  <a:outerShdw blurRad="12700" dist="29635" dir="2700000" algn="ctr">
                    <a:srgbClr val="C0C0C0"/>
                  </a:outerShdw>
                </a:effectLst>
                <a:latin typeface="Goudy Stout"/>
              </a:rPr>
              <a:t>Captain Mateus</a:t>
            </a:r>
            <a:br/>
            <a:r>
              <a:rPr sz="3600">
                <a:ln>
                  <a:noFill/>
                </a:ln>
                <a:gradFill flip="none"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rect"/>
                  <a:tileRect/>
                </a:gradFill>
                <a:effectLst>
                  <a:outerShdw blurRad="12700" dist="29635" dir="2700000" algn="ctr">
                    <a:srgbClr val="C0C0C0"/>
                  </a:outerShdw>
                </a:effectLst>
                <a:latin typeface="Goudy Stout"/>
              </a:rPr>
              <a:t>and</a:t>
            </a:r>
            <a:br/>
            <a:r>
              <a:rPr sz="3600">
                <a:ln>
                  <a:noFill/>
                </a:ln>
                <a:gradFill flip="none"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rect"/>
                  <a:tileRect/>
                </a:gradFill>
                <a:effectLst>
                  <a:outerShdw blurRad="12700" dist="29635" dir="2700000" algn="ctr">
                    <a:srgbClr val="C0C0C0"/>
                  </a:outerShdw>
                </a:effectLst>
                <a:latin typeface="Goudy Stout"/>
              </a:rPr>
              <a:t>Major Isabelle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Alexandre</cp:lastModifiedBy>
  <cp:revision>0</cp:revision>
  <dcterms:created xsi:type="dcterms:W3CDTF">2021-12-24T11:41:01Z</dcterms:created>
  <dcterms:modified xsi:type="dcterms:W3CDTF">2021-12-24T12:00:43Z</dcterms:modified>
</cp:coreProperties>
</file>