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0526-5A59-4789-BE60-97BBBF6D0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0C7AA-01CA-4F55-8881-289137144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774C-DF25-42A7-98F4-720A4ADB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5F04C-A5BD-4D23-9151-6B797C02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01A0C-F7CB-4173-9B7E-2AAB78E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0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A7290-4611-4949-8D0B-0816D7DE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776FE-D4F9-4114-A663-3BBA4AD60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6EFCA-D6FB-4153-BD1E-0F638F7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47C19-B242-4A84-9C84-BB2E0013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C7A91-1518-4EA4-B0D0-77B84342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1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B1C383-CDA8-4BFF-8BC2-410AF083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871A10-179E-44F4-B26D-647D20F2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54B4B-894A-44DA-AF8F-5F783923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2F9DA-A528-412B-96A9-D67748C1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F5BDD-6649-486B-A364-5314BB6B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01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D049C-7B0D-4AB2-8156-F107304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A1F05-D214-4D07-9D79-6AD45DB0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44720-1063-46BC-9887-29F1160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3DC3D-06C5-4B7F-A6F8-FF78447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AFC2-4647-4912-B9B9-AC4737EB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F17A7-0FED-403B-BCE5-A24290BD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0649E-F82D-4F49-9D1E-D055B872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494F-A573-4336-835C-8A1962BF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564CC-4ED7-4F41-8184-8D674225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50DE9-F412-4C81-912E-4FD8D4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4B21-D39C-4285-8DCC-B862AF96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F183B-F9D8-48AA-B60B-716EB2DA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569C5-E5F3-44B2-B1F8-D1BCEE2F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53C9B-DEB0-450A-B997-E47C6354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AF722-14E7-45FD-B7CD-FA4D77AF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10D01-6D7F-4426-8107-8312536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4776-F7C2-4958-AB3A-03B9F23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19FDE-999A-40E3-8C40-736EF5BC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E0564D-83CE-4F05-AC84-FF821D7B2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D4A19-4E6C-4B7E-9558-4681EF439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6B19D0-96E4-4CB3-8B9A-DECF448D0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A0F12C-476B-44ED-BFC0-52240DFD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3F7491-C4FC-446E-9F0D-55352AE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9082A4-4302-489D-B122-2A13518F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A998D-42ED-4395-9E60-B92EF1F1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61BFC-CD9F-4202-B5C1-D03CF7D8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9EBEE4-3A08-40B7-9E8D-46AC8950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C564F4-553F-4B6A-AD44-FF8FEF39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5DE80D-AEAF-4E28-92F0-AB0016A9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A4E293-79C6-4358-A924-17BE08FF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9865B-09DA-4DA7-95E5-1A1414E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18DDB-5121-46D5-A68E-0F9139F1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5D584-98A9-4FEF-B870-FE602453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E4859-64DF-4A97-92C5-EE099BF9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E0420-BC13-46DD-A860-29F6BBB0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C7481-9137-4BD6-8577-202C6A0B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11D30A-2216-4DD9-A700-B48E5BC7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30B4-7173-4C66-8A67-20999CA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8464A1-0F43-4234-8B9D-6326A8FD2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14AC7-D9E0-4F83-9FA3-A52F3F6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A8FB6-F7B3-4D1B-8BF4-2AA9ACE4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43F520-46DF-412E-A9C7-90C14216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72726A-186F-47AC-9A11-57E331A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F311E5-EF71-487A-AE85-1F6B59E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47973-097B-4467-BF4E-BE6487A8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26ECEE-B0FE-437D-B8E9-BE3168C16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31AB-6AC1-4F93-AC50-F386BE1057C7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46C80-2766-49F1-86F9-065DFE725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835D6-85E7-45E9-8432-D039F2126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891D-5CC6-4A92-A3B5-84717C6D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3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rua, homem, mulher&#10;&#10;Descrição gerada automaticamente">
            <a:extLst>
              <a:ext uri="{FF2B5EF4-FFF2-40B4-BE49-F238E27FC236}">
                <a16:creationId xmlns:a16="http://schemas.microsoft.com/office/drawing/2014/main" id="{A383358F-41B6-4D9D-B8EA-D9856F21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7" y="243277"/>
            <a:ext cx="4360985" cy="623620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8FFE189-38B9-4C13-A6AD-4E781B7EDC49}"/>
              </a:ext>
            </a:extLst>
          </p:cNvPr>
          <p:cNvSpPr/>
          <p:nvPr/>
        </p:nvSpPr>
        <p:spPr>
          <a:xfrm>
            <a:off x="1453491" y="5003074"/>
            <a:ext cx="3873641" cy="1107996"/>
          </a:xfrm>
          <a:prstGeom prst="rect">
            <a:avLst/>
          </a:prstGeom>
          <a:noFill/>
          <a:scene3d>
            <a:camera prst="orthographicFront"/>
            <a:lightRig rig="soft" dir="t">
              <a:rot lat="0" lon="0" rev="15600000"/>
            </a:lightRig>
          </a:scene3d>
          <a:sp3d>
            <a:bevelT prst="angle"/>
          </a:sp3d>
        </p:spPr>
        <p:txBody>
          <a:bodyPr wrap="squar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pt-B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450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arede de tijolo&#10;&#10;Descrição gerada automaticamente com confiança baixa">
            <a:extLst>
              <a:ext uri="{FF2B5EF4-FFF2-40B4-BE49-F238E27FC236}">
                <a16:creationId xmlns:a16="http://schemas.microsoft.com/office/drawing/2014/main" id="{0B4369CE-3615-49B9-BCE9-DF4D40E2F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" y="314923"/>
            <a:ext cx="6109655" cy="6109655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FF3E61D-5646-44D5-8474-B776EB4A11EA}"/>
              </a:ext>
            </a:extLst>
          </p:cNvPr>
          <p:cNvGrpSpPr/>
          <p:nvPr/>
        </p:nvGrpSpPr>
        <p:grpSpPr>
          <a:xfrm>
            <a:off x="2114605" y="2702695"/>
            <a:ext cx="1658923" cy="3046291"/>
            <a:chOff x="5192045" y="1684568"/>
            <a:chExt cx="1658923" cy="3046291"/>
          </a:xfrm>
          <a:effectLst>
            <a:outerShdw blurRad="50800" dist="330200" dir="12000000" algn="r" rotWithShape="0">
              <a:prstClr val="black">
                <a:alpha val="70000"/>
              </a:prstClr>
            </a:outerShdw>
          </a:effectLst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72A8F38-082F-4ACF-A2CE-AB9E9E5C698B}"/>
                </a:ext>
              </a:extLst>
            </p:cNvPr>
            <p:cNvSpPr/>
            <p:nvPr/>
          </p:nvSpPr>
          <p:spPr>
            <a:xfrm>
              <a:off x="5570806" y="2236763"/>
              <a:ext cx="337625" cy="3798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2493806-18CA-4C7C-86BC-1E380C76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045" y="1684568"/>
              <a:ext cx="1658923" cy="3046291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623055B-0041-4B05-A280-AED9C2BF1D81}"/>
              </a:ext>
            </a:extLst>
          </p:cNvPr>
          <p:cNvGrpSpPr/>
          <p:nvPr/>
        </p:nvGrpSpPr>
        <p:grpSpPr>
          <a:xfrm>
            <a:off x="3853246" y="3328327"/>
            <a:ext cx="1365652" cy="2482753"/>
            <a:chOff x="4098024" y="1902836"/>
            <a:chExt cx="1365652" cy="2482753"/>
          </a:xfrm>
          <a:effectLst>
            <a:outerShdw blurRad="50800" dist="330200" dir="12000000" algn="r" rotWithShape="0">
              <a:prstClr val="black">
                <a:alpha val="70000"/>
              </a:prstClr>
            </a:outerShdw>
          </a:effectLst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8603BE1-0DA8-4E0A-AB93-067CA5BCA3C5}"/>
                </a:ext>
              </a:extLst>
            </p:cNvPr>
            <p:cNvSpPr/>
            <p:nvPr/>
          </p:nvSpPr>
          <p:spPr>
            <a:xfrm>
              <a:off x="4323257" y="2389163"/>
              <a:ext cx="337625" cy="3798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69236FC-4710-4DDB-A63C-5D50167F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85182">
              <a:off x="4098024" y="1902836"/>
              <a:ext cx="1365652" cy="2482753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7A97D4B-C338-4FBD-8FFD-24DAF99A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528" y="4602116"/>
            <a:ext cx="796822" cy="1371155"/>
          </a:xfrm>
          <a:prstGeom prst="rect">
            <a:avLst/>
          </a:prstGeom>
          <a:effectLst>
            <a:outerShdw blurRad="50800" dist="165100" dir="10800000" algn="r" rotWithShape="0">
              <a:prstClr val="black">
                <a:alpha val="5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5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2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Fernandes</dc:creator>
  <cp:lastModifiedBy>Alexandre Fernandes</cp:lastModifiedBy>
  <cp:revision>3</cp:revision>
  <dcterms:created xsi:type="dcterms:W3CDTF">2022-02-17T00:27:36Z</dcterms:created>
  <dcterms:modified xsi:type="dcterms:W3CDTF">2022-02-17T16:29:57Z</dcterms:modified>
</cp:coreProperties>
</file>