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F0EA8-E0F1-4D8A-9E1B-4B47D12DB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F58536-58AF-4F77-BBDF-0DC1F16DF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55C846-E7AD-4C8D-B9DE-C33713E8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C4B-C2E5-4169-9ADC-7AEAE6ED18C3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7B0A9E-60DF-4118-ACF0-6F71910D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CE699B-9030-44CA-A713-73017303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63-AEFA-43E6-8CAB-4FF5F2B07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54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12408-FBF1-4A57-9E37-6AF7B3AE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180721-84E8-4FA7-806C-7A25EEB58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42ECD-D52A-4AE0-9FE0-2102365C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C4B-C2E5-4169-9ADC-7AEAE6ED18C3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CCCA82-56D8-4EE8-9FBE-771553DF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97AE5-5347-4AC2-B92B-FE610271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63-AEFA-43E6-8CAB-4FF5F2B07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7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D408AE-62D3-4485-B12C-E4D847B30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3A3560-35B3-456E-B3F6-0A2C370C3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DF1F81-1A53-4601-94C3-6063FE0D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C4B-C2E5-4169-9ADC-7AEAE6ED18C3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EC5D86-5276-43D5-9B50-D6795CE6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FE20F2-97DD-4A42-A674-2892C15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63-AEFA-43E6-8CAB-4FF5F2B07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4D5B-2831-4EBE-9F2E-DE695801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62B19-885F-43CC-BEBE-04F423EA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6A3BD-D862-401C-9568-81AE9EAC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C4B-C2E5-4169-9ADC-7AEAE6ED18C3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B0D72-6668-4EC9-AAE8-2F8FB0D8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2E2A5-6F2B-4AA8-BF27-B49E41FD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63-AEFA-43E6-8CAB-4FF5F2B07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8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62DD2-D929-4FFF-A468-DCC112D1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913126-CFC5-481D-A272-9D3DE2ED1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DE5784-38FA-4BC5-A142-F2F6847E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C4B-C2E5-4169-9ADC-7AEAE6ED18C3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04B57E-4404-42A9-94AF-D88EAA45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6D5E4A-8024-4257-B249-01C96F9E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63-AEFA-43E6-8CAB-4FF5F2B07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22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9009D-2E8C-45C1-BE9A-0AD87A02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02E91-339D-411A-8502-0C9B60B63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71A4A4-8CD6-4533-956E-50C8DEA0A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021866-6D9E-40D8-84AB-E3CCC56D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C4B-C2E5-4169-9ADC-7AEAE6ED18C3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DC177D-D27F-432B-A9C5-0427B5E0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025F77-7CFA-44AD-B19C-3DBA1B06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63-AEFA-43E6-8CAB-4FF5F2B07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78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A4FC-AD08-4175-9C8A-D928CCAA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E239B4-C5FD-4E5D-B07C-659154DA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10DE03-D7C1-45F3-A94C-B94FCEC96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0AD2A5-D46C-43E2-8ABA-7A79F952F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8C4013-1D2A-40F4-8BB7-60303CF69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0ECA25-2D3D-4F0C-A1D5-5DF26073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C4B-C2E5-4169-9ADC-7AEAE6ED18C3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84D8C6-FFCA-469A-B1D0-58D8E5AA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2A8F0F-6E37-4511-9560-E2062229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63-AEFA-43E6-8CAB-4FF5F2B07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7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2619C-2D75-45B5-BB52-E7C76EDB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FBD893-65AF-4426-B06D-B0A763B4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C4B-C2E5-4169-9ADC-7AEAE6ED18C3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2871F9-3BFA-44B0-89BE-F1B6BBFA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AFD9EE-9501-4358-B6F2-0D439C5F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63-AEFA-43E6-8CAB-4FF5F2B07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9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A3ED50-559C-45E6-BF29-E6987F3A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C4B-C2E5-4169-9ADC-7AEAE6ED18C3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FEB6C1-C454-425D-9D82-165D3FD0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DA965B-B8A6-442D-9E7B-8463B0CF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63-AEFA-43E6-8CAB-4FF5F2B07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93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969FB-351B-4C58-A764-6B1618DB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EA3F9-006C-46A6-8ED1-9DD42482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1FB477-910B-42E2-A298-9A9DD484A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34B6-DF5F-49BD-815C-8F0EB728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C4B-C2E5-4169-9ADC-7AEAE6ED18C3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0A14F-8807-4051-9E26-831BD7F1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ADED57-BAEE-4914-A886-8931BB62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63-AEFA-43E6-8CAB-4FF5F2B07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68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4B52C-CE91-4345-9BED-0EC4F654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B2CCD6-AEC1-4C7E-B76E-90E1925FF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9AEA4A-7F26-457B-9DCA-878BBF53D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219060-1BD4-431D-8EA4-1142D885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C4B-C2E5-4169-9ADC-7AEAE6ED18C3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170242-2FA3-43E0-A56F-94F2A3C5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BEC828-DB7F-4391-9E1C-FB660785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63-AEFA-43E6-8CAB-4FF5F2B07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82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F8798A-74BC-4C4E-865D-3C34250F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F50905-F9A1-4A06-8657-56B21F89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F4D71-BDFF-4DFC-A368-B8303C379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7C4B-C2E5-4169-9ADC-7AEAE6ED18C3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E4D50D-09BD-4B3A-AF3A-75E57E270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8B078-F707-469E-B2D8-99D6FB149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E6363-AEFA-43E6-8CAB-4FF5F2B07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37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astelo com por do sol ao fundo&#10;&#10;Descrição gerada automaticamente com confiança média">
            <a:extLst>
              <a:ext uri="{FF2B5EF4-FFF2-40B4-BE49-F238E27FC236}">
                <a16:creationId xmlns:a16="http://schemas.microsoft.com/office/drawing/2014/main" id="{527586A1-62BF-4CE4-B89D-9AB1E3DEF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2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558815"/>
            <a:ext cx="10339754" cy="5790262"/>
          </a:xfrm>
          <a:prstGeom prst="rect">
            <a:avLst/>
          </a:prstGeom>
        </p:spPr>
      </p:pic>
      <p:pic>
        <p:nvPicPr>
          <p:cNvPr id="7" name="Imagem 6" descr="Imagem em preto e branco de mulher sorrindo&#10;&#10;Descrição gerada automaticamente">
            <a:extLst>
              <a:ext uri="{FF2B5EF4-FFF2-40B4-BE49-F238E27FC236}">
                <a16:creationId xmlns:a16="http://schemas.microsoft.com/office/drawing/2014/main" id="{0846A3A7-FF4E-448E-AA11-61A2B9932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53" y="2456681"/>
            <a:ext cx="3046422" cy="36251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7DCBB22-8D23-43C9-BBFF-798D20A79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15" y="2124220"/>
            <a:ext cx="4144142" cy="429504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9F5E562-2D79-40E0-9603-4747F79ECF65}"/>
              </a:ext>
            </a:extLst>
          </p:cNvPr>
          <p:cNvSpPr/>
          <p:nvPr/>
        </p:nvSpPr>
        <p:spPr>
          <a:xfrm>
            <a:off x="3814556" y="629304"/>
            <a:ext cx="7186581" cy="1323439"/>
          </a:xfrm>
          <a:prstGeom prst="rect">
            <a:avLst/>
          </a:prstGeom>
          <a:noFill/>
          <a:effectLst>
            <a:outerShdw blurRad="50800" dist="76200" dir="600000" algn="ctr" rotWithShape="0">
              <a:srgbClr val="000000">
                <a:alpha val="43137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b="0" cap="none" spc="0" dirty="0">
                <a:ln w="0">
                  <a:solidFill>
                    <a:srgbClr val="0070C0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dwardian Script ITC" panose="030303020407070D0804" pitchFamily="66" charset="0"/>
              </a:rPr>
              <a:t>Princess Flávia</a:t>
            </a:r>
          </a:p>
        </p:txBody>
      </p:sp>
    </p:spTree>
    <p:extLst>
      <p:ext uri="{BB962C8B-B14F-4D97-AF65-F5344CB8AC3E}">
        <p14:creationId xmlns:p14="http://schemas.microsoft.com/office/powerpoint/2010/main" val="3685669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Edwardian Script ITC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Fernandes</dc:creator>
  <cp:lastModifiedBy>Alexandre Fernandes</cp:lastModifiedBy>
  <cp:revision>1</cp:revision>
  <dcterms:created xsi:type="dcterms:W3CDTF">2022-02-14T23:58:04Z</dcterms:created>
  <dcterms:modified xsi:type="dcterms:W3CDTF">2022-02-15T00:08:34Z</dcterms:modified>
</cp:coreProperties>
</file>