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9" r:id="rId1"/>
  </p:sldMasterIdLst>
  <p:notesMasterIdLst>
    <p:notesMasterId r:id="rId55"/>
  </p:notesMasterIdLst>
  <p:handoutMasterIdLst>
    <p:handoutMasterId r:id="rId56"/>
  </p:handoutMasterIdLst>
  <p:sldIdLst>
    <p:sldId id="320" r:id="rId2"/>
    <p:sldId id="356" r:id="rId3"/>
    <p:sldId id="371" r:id="rId4"/>
    <p:sldId id="500" r:id="rId5"/>
    <p:sldId id="358" r:id="rId6"/>
    <p:sldId id="501" r:id="rId7"/>
    <p:sldId id="373" r:id="rId8"/>
    <p:sldId id="541" r:id="rId9"/>
    <p:sldId id="506" r:id="rId10"/>
    <p:sldId id="507" r:id="rId11"/>
    <p:sldId id="509" r:id="rId12"/>
    <p:sldId id="508" r:id="rId13"/>
    <p:sldId id="510" r:id="rId14"/>
    <p:sldId id="511" r:id="rId15"/>
    <p:sldId id="512" r:id="rId16"/>
    <p:sldId id="537" r:id="rId17"/>
    <p:sldId id="513" r:id="rId18"/>
    <p:sldId id="514" r:id="rId19"/>
    <p:sldId id="539" r:id="rId20"/>
    <p:sldId id="515" r:id="rId21"/>
    <p:sldId id="532" r:id="rId22"/>
    <p:sldId id="533" r:id="rId23"/>
    <p:sldId id="534" r:id="rId24"/>
    <p:sldId id="536" r:id="rId25"/>
    <p:sldId id="535" r:id="rId26"/>
    <p:sldId id="540" r:id="rId27"/>
    <p:sldId id="538" r:id="rId28"/>
    <p:sldId id="528" r:id="rId29"/>
    <p:sldId id="531" r:id="rId30"/>
    <p:sldId id="502" r:id="rId31"/>
    <p:sldId id="503" r:id="rId32"/>
    <p:sldId id="504" r:id="rId33"/>
    <p:sldId id="372" r:id="rId34"/>
    <p:sldId id="505" r:id="rId35"/>
    <p:sldId id="530" r:id="rId36"/>
    <p:sldId id="529" r:id="rId37"/>
    <p:sldId id="542" r:id="rId38"/>
    <p:sldId id="543" r:id="rId39"/>
    <p:sldId id="544" r:id="rId40"/>
    <p:sldId id="545" r:id="rId41"/>
    <p:sldId id="546" r:id="rId42"/>
    <p:sldId id="523" r:id="rId43"/>
    <p:sldId id="526" r:id="rId44"/>
    <p:sldId id="524" r:id="rId45"/>
    <p:sldId id="525" r:id="rId46"/>
    <p:sldId id="527" r:id="rId47"/>
    <p:sldId id="516" r:id="rId48"/>
    <p:sldId id="517" r:id="rId49"/>
    <p:sldId id="518" r:id="rId50"/>
    <p:sldId id="519" r:id="rId51"/>
    <p:sldId id="520" r:id="rId52"/>
    <p:sldId id="521" r:id="rId53"/>
    <p:sldId id="370" r:id="rId5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92" y="102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>
            <a:extLst>
              <a:ext uri="{FF2B5EF4-FFF2-40B4-BE49-F238E27FC236}">
                <a16:creationId xmlns:a16="http://schemas.microsoft.com/office/drawing/2014/main" id="{65A0FF2A-09DB-44E7-A181-2B33C8DC3BA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defTabSz="931670">
              <a:defRPr sz="13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5" name="Rectangle 3">
            <a:extLst>
              <a:ext uri="{FF2B5EF4-FFF2-40B4-BE49-F238E27FC236}">
                <a16:creationId xmlns:a16="http://schemas.microsoft.com/office/drawing/2014/main" id="{3624ED57-B1C1-441A-900D-1DEB6FCBBCC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algn="r" defTabSz="931670">
              <a:defRPr sz="13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6" name="Rectangle 4">
            <a:extLst>
              <a:ext uri="{FF2B5EF4-FFF2-40B4-BE49-F238E27FC236}">
                <a16:creationId xmlns:a16="http://schemas.microsoft.com/office/drawing/2014/main" id="{EC1EBB72-EC75-4FA7-85C2-CED5EEB49D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defTabSz="931670">
              <a:defRPr sz="13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7" name="Rectangle 5">
            <a:extLst>
              <a:ext uri="{FF2B5EF4-FFF2-40B4-BE49-F238E27FC236}">
                <a16:creationId xmlns:a16="http://schemas.microsoft.com/office/drawing/2014/main" id="{76C790B9-8C96-440E-AC16-06A43AA2117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fld id="{E0F61C41-254F-475C-9C68-907E80A4E5B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05FBAA3-C99A-40C9-A1F6-F6A49DE972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67" tIns="46584" rIns="93167" bIns="46584" numCol="1" anchor="ctr" anchorCtr="0" compatLnSpc="1">
            <a:prstTxWarp prst="textNoShape">
              <a:avLst/>
            </a:prstTxWarp>
          </a:bodyPr>
          <a:lstStyle>
            <a:lvl1pPr defTabSz="931670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0057B9B-DE67-4784-B9F8-B72E00221A7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67" tIns="46584" rIns="93167" bIns="46584" numCol="1" anchor="ctr" anchorCtr="0" compatLnSpc="1">
            <a:prstTxWarp prst="textNoShape">
              <a:avLst/>
            </a:prstTxWarp>
          </a:bodyPr>
          <a:lstStyle>
            <a:lvl1pPr algn="r" defTabSz="931670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95989A90-6B84-4D74-89E1-8659DADDFF3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3C25698-6595-4700-A512-B7B321602FF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67" tIns="46584" rIns="93167" bIns="4658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84728FAE-8388-4827-8F0D-45140B2E80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67" tIns="46584" rIns="93167" bIns="46584" numCol="1" anchor="b" anchorCtr="0" compatLnSpc="1">
            <a:prstTxWarp prst="textNoShape">
              <a:avLst/>
            </a:prstTxWarp>
          </a:bodyPr>
          <a:lstStyle>
            <a:lvl1pPr defTabSz="931670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54BD9CD-27B1-4515-B059-69ED7B55B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67" tIns="46584" rIns="93167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26EE36FB-F964-49E2-AC43-A23078B7C330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35CDD2C-D700-4A51-81AF-0C487D5843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C1F9EE-B50C-4144-B652-50AC095B95CB}" type="slidenum">
              <a:rPr lang="en-US" altLang="pt-BR" sz="1300">
                <a:latin typeface="Times New Roman" panose="02020603050405020304" pitchFamily="18" charset="0"/>
              </a:rPr>
              <a:pPr/>
              <a:t>1</a:t>
            </a:fld>
            <a:endParaRPr lang="en-US" altLang="pt-BR" sz="1300" dirty="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D13C2D9-B15F-425F-8647-4BD8EB91F5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E0D9728-C9FD-4FAB-89A5-4DD038540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028806"/>
            <a:ext cx="2057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028806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3145" y="6028806"/>
            <a:ext cx="20574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Shape 10">
            <a:extLst>
              <a:ext uri="{FF2B5EF4-FFF2-40B4-BE49-F238E27FC236}">
                <a16:creationId xmlns:a16="http://schemas.microsoft.com/office/drawing/2014/main" id="{9545FE36-6BF6-4E17-A87A-B9EC332E2E4B}"/>
              </a:ext>
            </a:extLst>
          </p:cNvPr>
          <p:cNvSpPr/>
          <p:nvPr userDrawn="1"/>
        </p:nvSpPr>
        <p:spPr>
          <a:xfrm>
            <a:off x="198600" y="198600"/>
            <a:ext cx="8746800" cy="6522876"/>
          </a:xfrm>
          <a:prstGeom prst="frame">
            <a:avLst>
              <a:gd name="adj1" fmla="val 41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34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3845" y="1828801"/>
            <a:ext cx="7886700" cy="41147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845" y="6081079"/>
            <a:ext cx="2057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4145" y="6081079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8340" y="6081079"/>
            <a:ext cx="20574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Shape 10">
            <a:extLst>
              <a:ext uri="{FF2B5EF4-FFF2-40B4-BE49-F238E27FC236}">
                <a16:creationId xmlns:a16="http://schemas.microsoft.com/office/drawing/2014/main" id="{709A443E-563A-4893-9C4E-778A756C554E}"/>
              </a:ext>
            </a:extLst>
          </p:cNvPr>
          <p:cNvSpPr/>
          <p:nvPr userDrawn="1"/>
        </p:nvSpPr>
        <p:spPr>
          <a:xfrm>
            <a:off x="198600" y="198600"/>
            <a:ext cx="8746800" cy="6522876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91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83153" cy="56305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4"/>
            <a:ext cx="5834495" cy="563053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52659"/>
            <a:ext cx="2057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152659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3145" y="6152659"/>
            <a:ext cx="20574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Shape 10">
            <a:extLst>
              <a:ext uri="{FF2B5EF4-FFF2-40B4-BE49-F238E27FC236}">
                <a16:creationId xmlns:a16="http://schemas.microsoft.com/office/drawing/2014/main" id="{E72E0E8C-7E64-40F2-B48D-BADB1B377890}"/>
              </a:ext>
            </a:extLst>
          </p:cNvPr>
          <p:cNvSpPr/>
          <p:nvPr userDrawn="1"/>
        </p:nvSpPr>
        <p:spPr>
          <a:xfrm>
            <a:off x="198600" y="198600"/>
            <a:ext cx="8746800" cy="6522876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67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488731"/>
            <a:ext cx="7886700" cy="9579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583141"/>
            <a:ext cx="7886700" cy="459699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219871"/>
            <a:ext cx="2057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219871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3145" y="6219871"/>
            <a:ext cx="20574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7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1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8693" y="6077454"/>
            <a:ext cx="2057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8993" y="6077454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188" y="6077454"/>
            <a:ext cx="20574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Shape 10">
            <a:extLst>
              <a:ext uri="{FF2B5EF4-FFF2-40B4-BE49-F238E27FC236}">
                <a16:creationId xmlns:a16="http://schemas.microsoft.com/office/drawing/2014/main" id="{46FDE743-C77F-4FC4-A7F5-722F071B98F7}"/>
              </a:ext>
            </a:extLst>
          </p:cNvPr>
          <p:cNvSpPr/>
          <p:nvPr userDrawn="1"/>
        </p:nvSpPr>
        <p:spPr>
          <a:xfrm>
            <a:off x="198600" y="198600"/>
            <a:ext cx="8746800" cy="6522876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32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Shape 10">
            <a:extLst>
              <a:ext uri="{FF2B5EF4-FFF2-40B4-BE49-F238E27FC236}">
                <a16:creationId xmlns:a16="http://schemas.microsoft.com/office/drawing/2014/main" id="{C04710A0-928D-4869-AC83-DB8F5FE9E61B}"/>
              </a:ext>
            </a:extLst>
          </p:cNvPr>
          <p:cNvSpPr/>
          <p:nvPr userDrawn="1"/>
        </p:nvSpPr>
        <p:spPr>
          <a:xfrm>
            <a:off x="198600" y="198600"/>
            <a:ext cx="8746800" cy="6522876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86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Shape 10">
            <a:extLst>
              <a:ext uri="{FF2B5EF4-FFF2-40B4-BE49-F238E27FC236}">
                <a16:creationId xmlns:a16="http://schemas.microsoft.com/office/drawing/2014/main" id="{35D1C996-7FCB-451B-9792-A9011B77573D}"/>
              </a:ext>
            </a:extLst>
          </p:cNvPr>
          <p:cNvSpPr/>
          <p:nvPr userDrawn="1"/>
        </p:nvSpPr>
        <p:spPr>
          <a:xfrm>
            <a:off x="198600" y="198600"/>
            <a:ext cx="8746800" cy="6522876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95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Shape 10">
            <a:extLst>
              <a:ext uri="{FF2B5EF4-FFF2-40B4-BE49-F238E27FC236}">
                <a16:creationId xmlns:a16="http://schemas.microsoft.com/office/drawing/2014/main" id="{2F265E72-D4B5-4F9E-B1D0-73D9DE45F141}"/>
              </a:ext>
            </a:extLst>
          </p:cNvPr>
          <p:cNvSpPr/>
          <p:nvPr userDrawn="1"/>
        </p:nvSpPr>
        <p:spPr>
          <a:xfrm>
            <a:off x="198600" y="198600"/>
            <a:ext cx="8746800" cy="6522876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85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Shape 10">
            <a:extLst>
              <a:ext uri="{FF2B5EF4-FFF2-40B4-BE49-F238E27FC236}">
                <a16:creationId xmlns:a16="http://schemas.microsoft.com/office/drawing/2014/main" id="{2620BD5B-B7FC-4A7E-BD0B-832F872940E5}"/>
              </a:ext>
            </a:extLst>
          </p:cNvPr>
          <p:cNvSpPr/>
          <p:nvPr userDrawn="1"/>
        </p:nvSpPr>
        <p:spPr>
          <a:xfrm>
            <a:off x="198600" y="198600"/>
            <a:ext cx="8746800" cy="6522876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24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3455" y="6111875"/>
            <a:ext cx="2057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3755" y="6111875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1875"/>
            <a:ext cx="20574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Shape 10">
            <a:extLst>
              <a:ext uri="{FF2B5EF4-FFF2-40B4-BE49-F238E27FC236}">
                <a16:creationId xmlns:a16="http://schemas.microsoft.com/office/drawing/2014/main" id="{C6F92EA0-1B78-4120-8BF7-DA61544BB4C9}"/>
              </a:ext>
            </a:extLst>
          </p:cNvPr>
          <p:cNvSpPr/>
          <p:nvPr userDrawn="1"/>
        </p:nvSpPr>
        <p:spPr>
          <a:xfrm>
            <a:off x="198600" y="198600"/>
            <a:ext cx="8746800" cy="6522876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8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3455" y="6111875"/>
            <a:ext cx="2057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3755" y="6111875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1875"/>
            <a:ext cx="20574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Shape 10">
            <a:extLst>
              <a:ext uri="{FF2B5EF4-FFF2-40B4-BE49-F238E27FC236}">
                <a16:creationId xmlns:a16="http://schemas.microsoft.com/office/drawing/2014/main" id="{5823B93E-6F7E-4806-A139-E41E0B07E368}"/>
              </a:ext>
            </a:extLst>
          </p:cNvPr>
          <p:cNvSpPr/>
          <p:nvPr userDrawn="1"/>
        </p:nvSpPr>
        <p:spPr>
          <a:xfrm>
            <a:off x="198600" y="198600"/>
            <a:ext cx="8746800" cy="6522876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33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Shape 10">
            <a:extLst>
              <a:ext uri="{FF2B5EF4-FFF2-40B4-BE49-F238E27FC236}">
                <a16:creationId xmlns:a16="http://schemas.microsoft.com/office/drawing/2014/main" id="{C4155557-ED50-44A5-9814-3ECF9D0B8A5C}"/>
              </a:ext>
            </a:extLst>
          </p:cNvPr>
          <p:cNvSpPr/>
          <p:nvPr userDrawn="1"/>
        </p:nvSpPr>
        <p:spPr>
          <a:xfrm>
            <a:off x="198600" y="198600"/>
            <a:ext cx="8746800" cy="6522876"/>
          </a:xfrm>
          <a:prstGeom prst="frame">
            <a:avLst>
              <a:gd name="adj1" fmla="val 4126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45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ericagallindo.com.br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8">
            <a:extLst>
              <a:ext uri="{FF2B5EF4-FFF2-40B4-BE49-F238E27FC236}">
                <a16:creationId xmlns:a16="http://schemas.microsoft.com/office/drawing/2014/main" id="{2736A2C4-5770-4995-9E4A-DA3D33AEA1AE}"/>
              </a:ext>
            </a:extLst>
          </p:cNvPr>
          <p:cNvSpPr txBox="1">
            <a:spLocks/>
          </p:cNvSpPr>
          <p:nvPr/>
        </p:nvSpPr>
        <p:spPr>
          <a:xfrm>
            <a:off x="786543" y="1058312"/>
            <a:ext cx="4028548" cy="1292156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b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0" dirty="0"/>
              <a:t>SISTEMAS OPERACIONAIS</a:t>
            </a:r>
          </a:p>
          <a:p>
            <a:pPr algn="l"/>
            <a:r>
              <a:rPr lang="pt-BR" dirty="0"/>
              <a:t>Gerência de Memória</a:t>
            </a:r>
            <a:endParaRPr lang="pt-BR" b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AEB5E9-F32A-45AD-8842-1621757C6616}"/>
              </a:ext>
            </a:extLst>
          </p:cNvPr>
          <p:cNvSpPr txBox="1"/>
          <p:nvPr/>
        </p:nvSpPr>
        <p:spPr>
          <a:xfrm>
            <a:off x="786543" y="5400520"/>
            <a:ext cx="4721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Técnico em Informática</a:t>
            </a:r>
          </a:p>
          <a:p>
            <a:r>
              <a:rPr lang="pt-BR" dirty="0"/>
              <a:t>IFCE - Campus Aracati - Semestre 2018.1 </a:t>
            </a:r>
          </a:p>
          <a:p>
            <a:r>
              <a:rPr lang="pt-BR" dirty="0"/>
              <a:t>Prof. Érica Gallindo  - erica.gallindo@ifce.edu.br</a:t>
            </a:r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A95D353F-58EA-48AA-9789-3F87F7899AAC}"/>
              </a:ext>
            </a:extLst>
          </p:cNvPr>
          <p:cNvGrpSpPr/>
          <p:nvPr/>
        </p:nvGrpSpPr>
        <p:grpSpPr>
          <a:xfrm>
            <a:off x="5190361" y="746185"/>
            <a:ext cx="2797889" cy="3419548"/>
            <a:chOff x="4823757" y="508316"/>
            <a:chExt cx="3304657" cy="4038914"/>
          </a:xfrm>
        </p:grpSpPr>
        <p:pic>
          <p:nvPicPr>
            <p:cNvPr id="5" name="Gráfico 4" descr="Computador">
              <a:extLst>
                <a:ext uri="{FF2B5EF4-FFF2-40B4-BE49-F238E27FC236}">
                  <a16:creationId xmlns:a16="http://schemas.microsoft.com/office/drawing/2014/main" id="{112E34B7-ACDF-4A5C-A641-0A9DF2156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28334" y="508316"/>
              <a:ext cx="1274321" cy="1274321"/>
            </a:xfrm>
            <a:prstGeom prst="rect">
              <a:avLst/>
            </a:prstGeom>
          </p:spPr>
        </p:pic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2FE4AEC2-5AC9-4097-B4B0-39E99494B570}"/>
                </a:ext>
              </a:extLst>
            </p:cNvPr>
            <p:cNvGrpSpPr/>
            <p:nvPr/>
          </p:nvGrpSpPr>
          <p:grpSpPr>
            <a:xfrm>
              <a:off x="4823757" y="794270"/>
              <a:ext cx="3304657" cy="3752960"/>
              <a:chOff x="4823757" y="794270"/>
              <a:chExt cx="3304657" cy="3752960"/>
            </a:xfrm>
          </p:grpSpPr>
          <p:pic>
            <p:nvPicPr>
              <p:cNvPr id="8" name="Gráfico 7" descr="Laptop">
                <a:extLst>
                  <a:ext uri="{FF2B5EF4-FFF2-40B4-BE49-F238E27FC236}">
                    <a16:creationId xmlns:a16="http://schemas.microsoft.com/office/drawing/2014/main" id="{0D4137A4-F17C-47AE-BAD1-6B3DB6368A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23757" y="1960441"/>
                <a:ext cx="1396151" cy="1396151"/>
              </a:xfrm>
              <a:prstGeom prst="rect">
                <a:avLst/>
              </a:prstGeom>
            </p:spPr>
          </p:pic>
          <p:pic>
            <p:nvPicPr>
              <p:cNvPr id="14" name="Gráfico 13" descr="Smartphone">
                <a:extLst>
                  <a:ext uri="{FF2B5EF4-FFF2-40B4-BE49-F238E27FC236}">
                    <a16:creationId xmlns:a16="http://schemas.microsoft.com/office/drawing/2014/main" id="{6DC9539C-CDBB-4AE1-BB17-6E54DA7510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211103" y="7942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Gráfico 15" descr="Disco">
                <a:extLst>
                  <a:ext uri="{FF2B5EF4-FFF2-40B4-BE49-F238E27FC236}">
                    <a16:creationId xmlns:a16="http://schemas.microsoft.com/office/drawing/2014/main" id="{FA586608-8FB4-4334-84E1-0F869DD7C4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214014" y="170439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áfico 17" descr="Fax">
                <a:extLst>
                  <a:ext uri="{FF2B5EF4-FFF2-40B4-BE49-F238E27FC236}">
                    <a16:creationId xmlns:a16="http://schemas.microsoft.com/office/drawing/2014/main" id="{663C7871-42FD-421E-BF64-F8235849C7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945455" y="363283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áfico 19" descr="Roteador sem fio">
                <a:extLst>
                  <a:ext uri="{FF2B5EF4-FFF2-40B4-BE49-F238E27FC236}">
                    <a16:creationId xmlns:a16="http://schemas.microsoft.com/office/drawing/2014/main" id="{DCD11222-95FE-42EE-A5E8-5AFC8529E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554515" y="335428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Gráfico 21" descr="Fones de ouvido">
                <a:extLst>
                  <a:ext uri="{FF2B5EF4-FFF2-40B4-BE49-F238E27FC236}">
                    <a16:creationId xmlns:a16="http://schemas.microsoft.com/office/drawing/2014/main" id="{3BBDF69A-A83F-4113-8F96-BF3BBB4381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289348" y="227913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33" name="Conector: Angulado 32">
                <a:extLst>
                  <a:ext uri="{FF2B5EF4-FFF2-40B4-BE49-F238E27FC236}">
                    <a16:creationId xmlns:a16="http://schemas.microsoft.com/office/drawing/2014/main" id="{53A69319-7CF3-4C81-A932-99A5D10271EA}"/>
                  </a:ext>
                </a:extLst>
              </p:cNvPr>
              <p:cNvCxnSpPr>
                <a:cxnSpLocks/>
                <a:stCxn id="8" idx="2"/>
                <a:endCxn id="20" idx="2"/>
              </p:cNvCxnSpPr>
              <p:nvPr/>
            </p:nvCxnSpPr>
            <p:spPr>
              <a:xfrm rot="16200000" flipH="1">
                <a:off x="5310726" y="3567699"/>
                <a:ext cx="912097" cy="489882"/>
              </a:xfrm>
              <a:prstGeom prst="bentConnector3">
                <a:avLst>
                  <a:gd name="adj1" fmla="val 125063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7" name="Conector: Angulado 36">
                <a:extLst>
                  <a:ext uri="{FF2B5EF4-FFF2-40B4-BE49-F238E27FC236}">
                    <a16:creationId xmlns:a16="http://schemas.microsoft.com/office/drawing/2014/main" id="{508DD84F-49EF-420C-B781-3DEBC3EA74C0}"/>
                  </a:ext>
                </a:extLst>
              </p:cNvPr>
              <p:cNvCxnSpPr>
                <a:cxnSpLocks/>
                <a:stCxn id="5" idx="3"/>
                <a:endCxn id="16" idx="0"/>
              </p:cNvCxnSpPr>
              <p:nvPr/>
            </p:nvCxnSpPr>
            <p:spPr>
              <a:xfrm>
                <a:off x="7402655" y="1145477"/>
                <a:ext cx="268559" cy="558913"/>
              </a:xfrm>
              <a:prstGeom prst="bentConnector2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6" name="Conector: Angulado 45">
                <a:extLst>
                  <a:ext uri="{FF2B5EF4-FFF2-40B4-BE49-F238E27FC236}">
                    <a16:creationId xmlns:a16="http://schemas.microsoft.com/office/drawing/2014/main" id="{4C249E71-35FE-4233-8662-D5EBA719CC60}"/>
                  </a:ext>
                </a:extLst>
              </p:cNvPr>
              <p:cNvCxnSpPr>
                <a:cxnSpLocks/>
                <a:stCxn id="14" idx="2"/>
                <a:endCxn id="22" idx="0"/>
              </p:cNvCxnSpPr>
              <p:nvPr/>
            </p:nvCxnSpPr>
            <p:spPr>
              <a:xfrm rot="16200000" flipH="1">
                <a:off x="5922195" y="1454777"/>
                <a:ext cx="570460" cy="1078245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5" name="Conector: Angulado 54">
                <a:extLst>
                  <a:ext uri="{FF2B5EF4-FFF2-40B4-BE49-F238E27FC236}">
                    <a16:creationId xmlns:a16="http://schemas.microsoft.com/office/drawing/2014/main" id="{82F797C1-DF7F-4AAE-B368-F8182A8EE1A1}"/>
                  </a:ext>
                </a:extLst>
              </p:cNvPr>
              <p:cNvCxnSpPr>
                <a:cxnSpLocks/>
                <a:stCxn id="8" idx="1"/>
                <a:endCxn id="18" idx="2"/>
              </p:cNvCxnSpPr>
              <p:nvPr/>
            </p:nvCxnSpPr>
            <p:spPr>
              <a:xfrm rot="10800000" flipH="1" flipV="1">
                <a:off x="4823757" y="2658516"/>
                <a:ext cx="2578898" cy="1888713"/>
              </a:xfrm>
              <a:prstGeom prst="bentConnector4">
                <a:avLst>
                  <a:gd name="adj1" fmla="val -8864"/>
                  <a:gd name="adj2" fmla="val 112103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5AE4C-8A64-4F4F-AC11-FCEE4150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Contígua Simples (1)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E979C5-E17E-45E6-9140-E1A2714AD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4" y="1583141"/>
            <a:ext cx="4706781" cy="459699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Alocação implementada nos primeiros  sistemas e ainda usada nos </a:t>
            </a:r>
            <a:r>
              <a:rPr lang="pt-BR" dirty="0" err="1"/>
              <a:t>monoprogramáveis</a:t>
            </a:r>
            <a:r>
              <a:rPr lang="pt-BR" dirty="0"/>
              <a:t>;</a:t>
            </a:r>
          </a:p>
          <a:p>
            <a:r>
              <a:rPr lang="pt-BR" dirty="0"/>
              <a:t>A memória é dividida em duas áreas:</a:t>
            </a:r>
          </a:p>
          <a:p>
            <a:pPr lvl="1"/>
            <a:r>
              <a:rPr lang="pt-BR" dirty="0"/>
              <a:t>Área do Sistema Operacional</a:t>
            </a:r>
          </a:p>
          <a:p>
            <a:pPr lvl="1"/>
            <a:r>
              <a:rPr lang="pt-BR" dirty="0"/>
              <a:t>Área do Usuário</a:t>
            </a:r>
          </a:p>
          <a:p>
            <a:r>
              <a:rPr lang="pt-BR" dirty="0"/>
              <a:t>Um usuário não pode usar uma área  maior do que a disponível;</a:t>
            </a:r>
          </a:p>
          <a:p>
            <a:r>
              <a:rPr lang="pt-BR" dirty="0"/>
              <a:t>Sem proteção:</a:t>
            </a:r>
          </a:p>
          <a:p>
            <a:pPr lvl="1"/>
            <a:r>
              <a:rPr lang="pt-BR" dirty="0"/>
              <a:t>Um usuário pode acessar a área do  Sistema Operacional.</a:t>
            </a:r>
          </a:p>
          <a:p>
            <a:endParaRPr lang="pt-BR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6A4CD3E-948A-4BF1-85AF-81DE1D29E9EC}"/>
              </a:ext>
            </a:extLst>
          </p:cNvPr>
          <p:cNvSpPr txBox="1"/>
          <p:nvPr/>
        </p:nvSpPr>
        <p:spPr>
          <a:xfrm>
            <a:off x="5909627" y="1809075"/>
            <a:ext cx="23221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latin typeface="Verdana"/>
                <a:cs typeface="Verdana"/>
              </a:rPr>
              <a:t>Memória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principal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13DBF03-8431-49EA-AB5B-07C5477A749B}"/>
              </a:ext>
            </a:extLst>
          </p:cNvPr>
          <p:cNvSpPr/>
          <p:nvPr/>
        </p:nvSpPr>
        <p:spPr>
          <a:xfrm>
            <a:off x="5963478" y="2236305"/>
            <a:ext cx="2209800" cy="1066800"/>
          </a:xfrm>
          <a:custGeom>
            <a:avLst/>
            <a:gdLst/>
            <a:ahLst/>
            <a:cxnLst/>
            <a:rect l="l" t="t" r="r" b="b"/>
            <a:pathLst>
              <a:path w="2209800" h="1066800">
                <a:moveTo>
                  <a:pt x="0" y="0"/>
                </a:moveTo>
                <a:lnTo>
                  <a:pt x="0" y="1066800"/>
                </a:lnTo>
                <a:lnTo>
                  <a:pt x="2209800" y="1066800"/>
                </a:lnTo>
                <a:lnTo>
                  <a:pt x="2209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0A2732C-6DD2-4665-AE3D-BD52E3FAC5E7}"/>
              </a:ext>
            </a:extLst>
          </p:cNvPr>
          <p:cNvSpPr/>
          <p:nvPr/>
        </p:nvSpPr>
        <p:spPr>
          <a:xfrm>
            <a:off x="5958906" y="2231732"/>
            <a:ext cx="2220595" cy="1071880"/>
          </a:xfrm>
          <a:custGeom>
            <a:avLst/>
            <a:gdLst/>
            <a:ahLst/>
            <a:cxnLst/>
            <a:rect l="l" t="t" r="r" b="b"/>
            <a:pathLst>
              <a:path w="2220595" h="1071879">
                <a:moveTo>
                  <a:pt x="2220468" y="1071371"/>
                </a:moveTo>
                <a:lnTo>
                  <a:pt x="2220468" y="0"/>
                </a:lnTo>
                <a:lnTo>
                  <a:pt x="0" y="0"/>
                </a:lnTo>
                <a:lnTo>
                  <a:pt x="0" y="1071371"/>
                </a:lnTo>
                <a:lnTo>
                  <a:pt x="4572" y="1071371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2209800" y="10668"/>
                </a:lnTo>
                <a:lnTo>
                  <a:pt x="2209800" y="4572"/>
                </a:lnTo>
                <a:lnTo>
                  <a:pt x="2214372" y="10668"/>
                </a:lnTo>
                <a:lnTo>
                  <a:pt x="2214372" y="1071371"/>
                </a:lnTo>
                <a:lnTo>
                  <a:pt x="2220468" y="1071371"/>
                </a:lnTo>
                <a:close/>
              </a:path>
              <a:path w="2220595" h="1071879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2220595" h="1071879">
                <a:moveTo>
                  <a:pt x="10668" y="1066800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1066800"/>
                </a:lnTo>
                <a:lnTo>
                  <a:pt x="10668" y="1066800"/>
                </a:lnTo>
                <a:close/>
              </a:path>
              <a:path w="2220595" h="1071879">
                <a:moveTo>
                  <a:pt x="2214372" y="1066800"/>
                </a:moveTo>
                <a:lnTo>
                  <a:pt x="4572" y="1066800"/>
                </a:lnTo>
                <a:lnTo>
                  <a:pt x="10668" y="1071371"/>
                </a:lnTo>
                <a:lnTo>
                  <a:pt x="2209800" y="1071371"/>
                </a:lnTo>
                <a:lnTo>
                  <a:pt x="2214372" y="1066800"/>
                </a:lnTo>
                <a:close/>
              </a:path>
              <a:path w="2220595" h="1071879">
                <a:moveTo>
                  <a:pt x="10668" y="1071371"/>
                </a:moveTo>
                <a:lnTo>
                  <a:pt x="4572" y="1066800"/>
                </a:lnTo>
                <a:lnTo>
                  <a:pt x="4572" y="1071371"/>
                </a:lnTo>
                <a:lnTo>
                  <a:pt x="10668" y="1071371"/>
                </a:lnTo>
                <a:close/>
              </a:path>
              <a:path w="2220595" h="1071879">
                <a:moveTo>
                  <a:pt x="2214372" y="10668"/>
                </a:moveTo>
                <a:lnTo>
                  <a:pt x="2209800" y="4572"/>
                </a:lnTo>
                <a:lnTo>
                  <a:pt x="2209800" y="10668"/>
                </a:lnTo>
                <a:lnTo>
                  <a:pt x="2214372" y="10668"/>
                </a:lnTo>
                <a:close/>
              </a:path>
              <a:path w="2220595" h="1071879">
                <a:moveTo>
                  <a:pt x="2214372" y="1066800"/>
                </a:moveTo>
                <a:lnTo>
                  <a:pt x="2214372" y="10668"/>
                </a:lnTo>
                <a:lnTo>
                  <a:pt x="2209800" y="10668"/>
                </a:lnTo>
                <a:lnTo>
                  <a:pt x="2209800" y="1066800"/>
                </a:lnTo>
                <a:lnTo>
                  <a:pt x="2214372" y="1066800"/>
                </a:lnTo>
                <a:close/>
              </a:path>
              <a:path w="2220595" h="1071879">
                <a:moveTo>
                  <a:pt x="2214372" y="1071371"/>
                </a:moveTo>
                <a:lnTo>
                  <a:pt x="2214372" y="1066800"/>
                </a:lnTo>
                <a:lnTo>
                  <a:pt x="2209800" y="1071371"/>
                </a:lnTo>
                <a:lnTo>
                  <a:pt x="2214372" y="1071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08F6EF1-4D58-429B-9CB5-FF3B1E034F68}"/>
              </a:ext>
            </a:extLst>
          </p:cNvPr>
          <p:cNvSpPr txBox="1"/>
          <p:nvPr/>
        </p:nvSpPr>
        <p:spPr>
          <a:xfrm>
            <a:off x="5963478" y="2476587"/>
            <a:ext cx="220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 marR="437515" indent="1905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Sistema 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Op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erac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ion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2E8C1E5-DCB8-4CAD-BD4E-71CC26FFEFB6}"/>
              </a:ext>
            </a:extLst>
          </p:cNvPr>
          <p:cNvSpPr/>
          <p:nvPr/>
        </p:nvSpPr>
        <p:spPr>
          <a:xfrm>
            <a:off x="5958906" y="3300819"/>
            <a:ext cx="2220595" cy="0"/>
          </a:xfrm>
          <a:custGeom>
            <a:avLst/>
            <a:gdLst/>
            <a:ahLst/>
            <a:cxnLst/>
            <a:rect l="l" t="t" r="r" b="b"/>
            <a:pathLst>
              <a:path w="2220595">
                <a:moveTo>
                  <a:pt x="0" y="0"/>
                </a:moveTo>
                <a:lnTo>
                  <a:pt x="2220468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F6B58046-8FE4-4911-A519-E129834D9FC7}"/>
              </a:ext>
            </a:extLst>
          </p:cNvPr>
          <p:cNvSpPr/>
          <p:nvPr/>
        </p:nvSpPr>
        <p:spPr>
          <a:xfrm>
            <a:off x="5963478" y="3303105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800" y="0"/>
                </a:lnTo>
              </a:path>
            </a:pathLst>
          </a:custGeom>
          <a:ln w="3175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7E2259C1-4014-4A63-85C5-8587F224BC23}"/>
              </a:ext>
            </a:extLst>
          </p:cNvPr>
          <p:cNvSpPr/>
          <p:nvPr/>
        </p:nvSpPr>
        <p:spPr>
          <a:xfrm>
            <a:off x="5963478" y="3303105"/>
            <a:ext cx="2209800" cy="2209800"/>
          </a:xfrm>
          <a:custGeom>
            <a:avLst/>
            <a:gdLst/>
            <a:ahLst/>
            <a:cxnLst/>
            <a:rect l="l" t="t" r="r" b="b"/>
            <a:pathLst>
              <a:path w="2209800" h="2209800">
                <a:moveTo>
                  <a:pt x="0" y="0"/>
                </a:moveTo>
                <a:lnTo>
                  <a:pt x="0" y="2209800"/>
                </a:lnTo>
                <a:lnTo>
                  <a:pt x="2209800" y="2209800"/>
                </a:lnTo>
                <a:lnTo>
                  <a:pt x="2209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62C20700-BFBB-4CF4-8DB9-4BABE02C9D31}"/>
              </a:ext>
            </a:extLst>
          </p:cNvPr>
          <p:cNvSpPr/>
          <p:nvPr/>
        </p:nvSpPr>
        <p:spPr>
          <a:xfrm>
            <a:off x="5958906" y="3303104"/>
            <a:ext cx="2220595" cy="2216150"/>
          </a:xfrm>
          <a:custGeom>
            <a:avLst/>
            <a:gdLst/>
            <a:ahLst/>
            <a:cxnLst/>
            <a:rect l="l" t="t" r="r" b="b"/>
            <a:pathLst>
              <a:path w="2220595" h="2216150">
                <a:moveTo>
                  <a:pt x="2214372" y="6096"/>
                </a:moveTo>
                <a:lnTo>
                  <a:pt x="2209800" y="0"/>
                </a:lnTo>
                <a:lnTo>
                  <a:pt x="0" y="0"/>
                </a:lnTo>
                <a:lnTo>
                  <a:pt x="0" y="2215896"/>
                </a:lnTo>
                <a:lnTo>
                  <a:pt x="4572" y="2215896"/>
                </a:lnTo>
                <a:lnTo>
                  <a:pt x="4572" y="6096"/>
                </a:lnTo>
                <a:lnTo>
                  <a:pt x="10668" y="0"/>
                </a:lnTo>
                <a:lnTo>
                  <a:pt x="10668" y="6096"/>
                </a:lnTo>
                <a:lnTo>
                  <a:pt x="2214372" y="6096"/>
                </a:lnTo>
                <a:close/>
              </a:path>
              <a:path w="2220595" h="2216150">
                <a:moveTo>
                  <a:pt x="10668" y="6096"/>
                </a:moveTo>
                <a:lnTo>
                  <a:pt x="10668" y="0"/>
                </a:lnTo>
                <a:lnTo>
                  <a:pt x="4572" y="6096"/>
                </a:lnTo>
                <a:lnTo>
                  <a:pt x="10668" y="6096"/>
                </a:lnTo>
                <a:close/>
              </a:path>
              <a:path w="2220595" h="2216150">
                <a:moveTo>
                  <a:pt x="10668" y="2205228"/>
                </a:moveTo>
                <a:lnTo>
                  <a:pt x="10668" y="6096"/>
                </a:lnTo>
                <a:lnTo>
                  <a:pt x="4572" y="6096"/>
                </a:lnTo>
                <a:lnTo>
                  <a:pt x="4572" y="2205228"/>
                </a:lnTo>
                <a:lnTo>
                  <a:pt x="10668" y="2205228"/>
                </a:lnTo>
                <a:close/>
              </a:path>
              <a:path w="2220595" h="2216150">
                <a:moveTo>
                  <a:pt x="2214372" y="2205228"/>
                </a:moveTo>
                <a:lnTo>
                  <a:pt x="4572" y="2205228"/>
                </a:lnTo>
                <a:lnTo>
                  <a:pt x="10668" y="2209800"/>
                </a:lnTo>
                <a:lnTo>
                  <a:pt x="10668" y="2215896"/>
                </a:lnTo>
                <a:lnTo>
                  <a:pt x="2209800" y="2215896"/>
                </a:lnTo>
                <a:lnTo>
                  <a:pt x="2209800" y="2209800"/>
                </a:lnTo>
                <a:lnTo>
                  <a:pt x="2214372" y="2205228"/>
                </a:lnTo>
                <a:close/>
              </a:path>
              <a:path w="2220595" h="2216150">
                <a:moveTo>
                  <a:pt x="10668" y="2215896"/>
                </a:moveTo>
                <a:lnTo>
                  <a:pt x="10668" y="2209800"/>
                </a:lnTo>
                <a:lnTo>
                  <a:pt x="4572" y="2205228"/>
                </a:lnTo>
                <a:lnTo>
                  <a:pt x="4572" y="2215896"/>
                </a:lnTo>
                <a:lnTo>
                  <a:pt x="10668" y="2215896"/>
                </a:lnTo>
                <a:close/>
              </a:path>
              <a:path w="2220595" h="2216150">
                <a:moveTo>
                  <a:pt x="2220468" y="2215896"/>
                </a:moveTo>
                <a:lnTo>
                  <a:pt x="2220468" y="0"/>
                </a:lnTo>
                <a:lnTo>
                  <a:pt x="2209800" y="0"/>
                </a:lnTo>
                <a:lnTo>
                  <a:pt x="2214372" y="6096"/>
                </a:lnTo>
                <a:lnTo>
                  <a:pt x="2214372" y="2215896"/>
                </a:lnTo>
                <a:lnTo>
                  <a:pt x="2220468" y="2215896"/>
                </a:lnTo>
                <a:close/>
              </a:path>
              <a:path w="2220595" h="2216150">
                <a:moveTo>
                  <a:pt x="2214372" y="2205228"/>
                </a:moveTo>
                <a:lnTo>
                  <a:pt x="2214372" y="6096"/>
                </a:lnTo>
                <a:lnTo>
                  <a:pt x="2209800" y="6096"/>
                </a:lnTo>
                <a:lnTo>
                  <a:pt x="2209800" y="2205228"/>
                </a:lnTo>
                <a:lnTo>
                  <a:pt x="2214372" y="2205228"/>
                </a:lnTo>
                <a:close/>
              </a:path>
              <a:path w="2220595" h="2216150">
                <a:moveTo>
                  <a:pt x="2214372" y="2215896"/>
                </a:moveTo>
                <a:lnTo>
                  <a:pt x="2214372" y="2205228"/>
                </a:lnTo>
                <a:lnTo>
                  <a:pt x="2209800" y="2209800"/>
                </a:lnTo>
                <a:lnTo>
                  <a:pt x="2209800" y="2215896"/>
                </a:lnTo>
                <a:lnTo>
                  <a:pt x="2214372" y="2215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538BC772-DF1C-4D6C-A062-C2DB3869CCC3}"/>
              </a:ext>
            </a:extLst>
          </p:cNvPr>
          <p:cNvSpPr txBox="1"/>
          <p:nvPr/>
        </p:nvSpPr>
        <p:spPr>
          <a:xfrm>
            <a:off x="5963478" y="3977727"/>
            <a:ext cx="2209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980" marR="515620" indent="4699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Área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de 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Pr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og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rama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s  do</a:t>
            </a:r>
            <a:r>
              <a:rPr sz="1800" b="1" spc="-8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usuário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483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5AE4C-8A64-4F4F-AC11-FCEE4150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Contígua Simples (2)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E979C5-E17E-45E6-9140-E1A2714AD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4" y="1583141"/>
            <a:ext cx="4706781" cy="4596998"/>
          </a:xfrm>
        </p:spPr>
        <p:txBody>
          <a:bodyPr>
            <a:normAutofit/>
          </a:bodyPr>
          <a:lstStyle/>
          <a:p>
            <a:r>
              <a:rPr lang="pt-BR" dirty="0"/>
              <a:t>Registrador de proteção delimita as  áreas do sistema operacional e do usuário;</a:t>
            </a:r>
          </a:p>
          <a:p>
            <a:r>
              <a:rPr lang="pt-BR" dirty="0"/>
              <a:t>Sistema verifica acessos à memória  em relação ao endereço do registrador;</a:t>
            </a:r>
          </a:p>
          <a:p>
            <a:r>
              <a:rPr lang="pt-BR" dirty="0"/>
              <a:t>A forma de alocação era simples, mas  não permitia utilização eficiente de  processador e memória;</a:t>
            </a:r>
          </a:p>
          <a:p>
            <a:endParaRPr lang="pt-BR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6A4CD3E-948A-4BF1-85AF-81DE1D29E9EC}"/>
              </a:ext>
            </a:extLst>
          </p:cNvPr>
          <p:cNvSpPr txBox="1"/>
          <p:nvPr/>
        </p:nvSpPr>
        <p:spPr>
          <a:xfrm>
            <a:off x="5909627" y="1809075"/>
            <a:ext cx="23221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latin typeface="Verdana"/>
                <a:cs typeface="Verdana"/>
              </a:rPr>
              <a:t>Memória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principal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13DBF03-8431-49EA-AB5B-07C5477A749B}"/>
              </a:ext>
            </a:extLst>
          </p:cNvPr>
          <p:cNvSpPr/>
          <p:nvPr/>
        </p:nvSpPr>
        <p:spPr>
          <a:xfrm>
            <a:off x="5963478" y="2236305"/>
            <a:ext cx="2209800" cy="1066800"/>
          </a:xfrm>
          <a:custGeom>
            <a:avLst/>
            <a:gdLst/>
            <a:ahLst/>
            <a:cxnLst/>
            <a:rect l="l" t="t" r="r" b="b"/>
            <a:pathLst>
              <a:path w="2209800" h="1066800">
                <a:moveTo>
                  <a:pt x="0" y="0"/>
                </a:moveTo>
                <a:lnTo>
                  <a:pt x="0" y="1066800"/>
                </a:lnTo>
                <a:lnTo>
                  <a:pt x="2209800" y="1066800"/>
                </a:lnTo>
                <a:lnTo>
                  <a:pt x="2209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0A2732C-6DD2-4665-AE3D-BD52E3FAC5E7}"/>
              </a:ext>
            </a:extLst>
          </p:cNvPr>
          <p:cNvSpPr/>
          <p:nvPr/>
        </p:nvSpPr>
        <p:spPr>
          <a:xfrm>
            <a:off x="5958906" y="2231732"/>
            <a:ext cx="2220595" cy="1071880"/>
          </a:xfrm>
          <a:custGeom>
            <a:avLst/>
            <a:gdLst/>
            <a:ahLst/>
            <a:cxnLst/>
            <a:rect l="l" t="t" r="r" b="b"/>
            <a:pathLst>
              <a:path w="2220595" h="1071879">
                <a:moveTo>
                  <a:pt x="2220468" y="1071371"/>
                </a:moveTo>
                <a:lnTo>
                  <a:pt x="2220468" y="0"/>
                </a:lnTo>
                <a:lnTo>
                  <a:pt x="0" y="0"/>
                </a:lnTo>
                <a:lnTo>
                  <a:pt x="0" y="1071371"/>
                </a:lnTo>
                <a:lnTo>
                  <a:pt x="4572" y="1071371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2209800" y="10668"/>
                </a:lnTo>
                <a:lnTo>
                  <a:pt x="2209800" y="4572"/>
                </a:lnTo>
                <a:lnTo>
                  <a:pt x="2214372" y="10668"/>
                </a:lnTo>
                <a:lnTo>
                  <a:pt x="2214372" y="1071371"/>
                </a:lnTo>
                <a:lnTo>
                  <a:pt x="2220468" y="1071371"/>
                </a:lnTo>
                <a:close/>
              </a:path>
              <a:path w="2220595" h="1071879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2220595" h="1071879">
                <a:moveTo>
                  <a:pt x="10668" y="1066800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1066800"/>
                </a:lnTo>
                <a:lnTo>
                  <a:pt x="10668" y="1066800"/>
                </a:lnTo>
                <a:close/>
              </a:path>
              <a:path w="2220595" h="1071879">
                <a:moveTo>
                  <a:pt x="2214372" y="1066800"/>
                </a:moveTo>
                <a:lnTo>
                  <a:pt x="4572" y="1066800"/>
                </a:lnTo>
                <a:lnTo>
                  <a:pt x="10668" y="1071371"/>
                </a:lnTo>
                <a:lnTo>
                  <a:pt x="2209800" y="1071371"/>
                </a:lnTo>
                <a:lnTo>
                  <a:pt x="2214372" y="1066800"/>
                </a:lnTo>
                <a:close/>
              </a:path>
              <a:path w="2220595" h="1071879">
                <a:moveTo>
                  <a:pt x="10668" y="1071371"/>
                </a:moveTo>
                <a:lnTo>
                  <a:pt x="4572" y="1066800"/>
                </a:lnTo>
                <a:lnTo>
                  <a:pt x="4572" y="1071371"/>
                </a:lnTo>
                <a:lnTo>
                  <a:pt x="10668" y="1071371"/>
                </a:lnTo>
                <a:close/>
              </a:path>
              <a:path w="2220595" h="1071879">
                <a:moveTo>
                  <a:pt x="2214372" y="10668"/>
                </a:moveTo>
                <a:lnTo>
                  <a:pt x="2209800" y="4572"/>
                </a:lnTo>
                <a:lnTo>
                  <a:pt x="2209800" y="10668"/>
                </a:lnTo>
                <a:lnTo>
                  <a:pt x="2214372" y="10668"/>
                </a:lnTo>
                <a:close/>
              </a:path>
              <a:path w="2220595" h="1071879">
                <a:moveTo>
                  <a:pt x="2214372" y="1066800"/>
                </a:moveTo>
                <a:lnTo>
                  <a:pt x="2214372" y="10668"/>
                </a:lnTo>
                <a:lnTo>
                  <a:pt x="2209800" y="10668"/>
                </a:lnTo>
                <a:lnTo>
                  <a:pt x="2209800" y="1066800"/>
                </a:lnTo>
                <a:lnTo>
                  <a:pt x="2214372" y="1066800"/>
                </a:lnTo>
                <a:close/>
              </a:path>
              <a:path w="2220595" h="1071879">
                <a:moveTo>
                  <a:pt x="2214372" y="1071371"/>
                </a:moveTo>
                <a:lnTo>
                  <a:pt x="2214372" y="1066800"/>
                </a:lnTo>
                <a:lnTo>
                  <a:pt x="2209800" y="1071371"/>
                </a:lnTo>
                <a:lnTo>
                  <a:pt x="2214372" y="1071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08F6EF1-4D58-429B-9CB5-FF3B1E034F68}"/>
              </a:ext>
            </a:extLst>
          </p:cNvPr>
          <p:cNvSpPr txBox="1"/>
          <p:nvPr/>
        </p:nvSpPr>
        <p:spPr>
          <a:xfrm>
            <a:off x="5963478" y="2476587"/>
            <a:ext cx="220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 marR="437515" indent="1905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Sistema 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Op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erac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ion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2E8C1E5-DCB8-4CAD-BD4E-71CC26FFEFB6}"/>
              </a:ext>
            </a:extLst>
          </p:cNvPr>
          <p:cNvSpPr/>
          <p:nvPr/>
        </p:nvSpPr>
        <p:spPr>
          <a:xfrm>
            <a:off x="5958906" y="3300819"/>
            <a:ext cx="2220595" cy="0"/>
          </a:xfrm>
          <a:custGeom>
            <a:avLst/>
            <a:gdLst/>
            <a:ahLst/>
            <a:cxnLst/>
            <a:rect l="l" t="t" r="r" b="b"/>
            <a:pathLst>
              <a:path w="2220595">
                <a:moveTo>
                  <a:pt x="0" y="0"/>
                </a:moveTo>
                <a:lnTo>
                  <a:pt x="2220468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F6B58046-8FE4-4911-A519-E129834D9FC7}"/>
              </a:ext>
            </a:extLst>
          </p:cNvPr>
          <p:cNvSpPr/>
          <p:nvPr/>
        </p:nvSpPr>
        <p:spPr>
          <a:xfrm>
            <a:off x="5963478" y="3303105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800" y="0"/>
                </a:lnTo>
              </a:path>
            </a:pathLst>
          </a:custGeom>
          <a:ln w="3175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7E2259C1-4014-4A63-85C5-8587F224BC23}"/>
              </a:ext>
            </a:extLst>
          </p:cNvPr>
          <p:cNvSpPr/>
          <p:nvPr/>
        </p:nvSpPr>
        <p:spPr>
          <a:xfrm>
            <a:off x="5963478" y="3303105"/>
            <a:ext cx="2209800" cy="2209800"/>
          </a:xfrm>
          <a:custGeom>
            <a:avLst/>
            <a:gdLst/>
            <a:ahLst/>
            <a:cxnLst/>
            <a:rect l="l" t="t" r="r" b="b"/>
            <a:pathLst>
              <a:path w="2209800" h="2209800">
                <a:moveTo>
                  <a:pt x="0" y="0"/>
                </a:moveTo>
                <a:lnTo>
                  <a:pt x="0" y="2209800"/>
                </a:lnTo>
                <a:lnTo>
                  <a:pt x="2209800" y="2209800"/>
                </a:lnTo>
                <a:lnTo>
                  <a:pt x="2209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62C20700-BFBB-4CF4-8DB9-4BABE02C9D31}"/>
              </a:ext>
            </a:extLst>
          </p:cNvPr>
          <p:cNvSpPr/>
          <p:nvPr/>
        </p:nvSpPr>
        <p:spPr>
          <a:xfrm>
            <a:off x="5958906" y="3303104"/>
            <a:ext cx="2220595" cy="2216150"/>
          </a:xfrm>
          <a:custGeom>
            <a:avLst/>
            <a:gdLst/>
            <a:ahLst/>
            <a:cxnLst/>
            <a:rect l="l" t="t" r="r" b="b"/>
            <a:pathLst>
              <a:path w="2220595" h="2216150">
                <a:moveTo>
                  <a:pt x="2214372" y="6096"/>
                </a:moveTo>
                <a:lnTo>
                  <a:pt x="2209800" y="0"/>
                </a:lnTo>
                <a:lnTo>
                  <a:pt x="0" y="0"/>
                </a:lnTo>
                <a:lnTo>
                  <a:pt x="0" y="2215896"/>
                </a:lnTo>
                <a:lnTo>
                  <a:pt x="4572" y="2215896"/>
                </a:lnTo>
                <a:lnTo>
                  <a:pt x="4572" y="6096"/>
                </a:lnTo>
                <a:lnTo>
                  <a:pt x="10668" y="0"/>
                </a:lnTo>
                <a:lnTo>
                  <a:pt x="10668" y="6096"/>
                </a:lnTo>
                <a:lnTo>
                  <a:pt x="2214372" y="6096"/>
                </a:lnTo>
                <a:close/>
              </a:path>
              <a:path w="2220595" h="2216150">
                <a:moveTo>
                  <a:pt x="10668" y="6096"/>
                </a:moveTo>
                <a:lnTo>
                  <a:pt x="10668" y="0"/>
                </a:lnTo>
                <a:lnTo>
                  <a:pt x="4572" y="6096"/>
                </a:lnTo>
                <a:lnTo>
                  <a:pt x="10668" y="6096"/>
                </a:lnTo>
                <a:close/>
              </a:path>
              <a:path w="2220595" h="2216150">
                <a:moveTo>
                  <a:pt x="10668" y="2205228"/>
                </a:moveTo>
                <a:lnTo>
                  <a:pt x="10668" y="6096"/>
                </a:lnTo>
                <a:lnTo>
                  <a:pt x="4572" y="6096"/>
                </a:lnTo>
                <a:lnTo>
                  <a:pt x="4572" y="2205228"/>
                </a:lnTo>
                <a:lnTo>
                  <a:pt x="10668" y="2205228"/>
                </a:lnTo>
                <a:close/>
              </a:path>
              <a:path w="2220595" h="2216150">
                <a:moveTo>
                  <a:pt x="2214372" y="2205228"/>
                </a:moveTo>
                <a:lnTo>
                  <a:pt x="4572" y="2205228"/>
                </a:lnTo>
                <a:lnTo>
                  <a:pt x="10668" y="2209800"/>
                </a:lnTo>
                <a:lnTo>
                  <a:pt x="10668" y="2215896"/>
                </a:lnTo>
                <a:lnTo>
                  <a:pt x="2209800" y="2215896"/>
                </a:lnTo>
                <a:lnTo>
                  <a:pt x="2209800" y="2209800"/>
                </a:lnTo>
                <a:lnTo>
                  <a:pt x="2214372" y="2205228"/>
                </a:lnTo>
                <a:close/>
              </a:path>
              <a:path w="2220595" h="2216150">
                <a:moveTo>
                  <a:pt x="10668" y="2215896"/>
                </a:moveTo>
                <a:lnTo>
                  <a:pt x="10668" y="2209800"/>
                </a:lnTo>
                <a:lnTo>
                  <a:pt x="4572" y="2205228"/>
                </a:lnTo>
                <a:lnTo>
                  <a:pt x="4572" y="2215896"/>
                </a:lnTo>
                <a:lnTo>
                  <a:pt x="10668" y="2215896"/>
                </a:lnTo>
                <a:close/>
              </a:path>
              <a:path w="2220595" h="2216150">
                <a:moveTo>
                  <a:pt x="2220468" y="2215896"/>
                </a:moveTo>
                <a:lnTo>
                  <a:pt x="2220468" y="0"/>
                </a:lnTo>
                <a:lnTo>
                  <a:pt x="2209800" y="0"/>
                </a:lnTo>
                <a:lnTo>
                  <a:pt x="2214372" y="6096"/>
                </a:lnTo>
                <a:lnTo>
                  <a:pt x="2214372" y="2215896"/>
                </a:lnTo>
                <a:lnTo>
                  <a:pt x="2220468" y="2215896"/>
                </a:lnTo>
                <a:close/>
              </a:path>
              <a:path w="2220595" h="2216150">
                <a:moveTo>
                  <a:pt x="2214372" y="2205228"/>
                </a:moveTo>
                <a:lnTo>
                  <a:pt x="2214372" y="6096"/>
                </a:lnTo>
                <a:lnTo>
                  <a:pt x="2209800" y="6096"/>
                </a:lnTo>
                <a:lnTo>
                  <a:pt x="2209800" y="2205228"/>
                </a:lnTo>
                <a:lnTo>
                  <a:pt x="2214372" y="2205228"/>
                </a:lnTo>
                <a:close/>
              </a:path>
              <a:path w="2220595" h="2216150">
                <a:moveTo>
                  <a:pt x="2214372" y="2215896"/>
                </a:moveTo>
                <a:lnTo>
                  <a:pt x="2214372" y="2205228"/>
                </a:lnTo>
                <a:lnTo>
                  <a:pt x="2209800" y="2209800"/>
                </a:lnTo>
                <a:lnTo>
                  <a:pt x="2209800" y="2215896"/>
                </a:lnTo>
                <a:lnTo>
                  <a:pt x="2214372" y="2215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538BC772-DF1C-4D6C-A062-C2DB3869CCC3}"/>
              </a:ext>
            </a:extLst>
          </p:cNvPr>
          <p:cNvSpPr txBox="1"/>
          <p:nvPr/>
        </p:nvSpPr>
        <p:spPr>
          <a:xfrm>
            <a:off x="5963478" y="3977727"/>
            <a:ext cx="2209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980" marR="515620" indent="4699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Área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de 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Pr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og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rama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s  do</a:t>
            </a:r>
            <a:r>
              <a:rPr sz="1800" b="1" spc="-8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usuário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AE7D7B12-E6B5-4607-90AF-B8C182CBF19A}"/>
              </a:ext>
            </a:extLst>
          </p:cNvPr>
          <p:cNvSpPr txBox="1"/>
          <p:nvPr/>
        </p:nvSpPr>
        <p:spPr>
          <a:xfrm>
            <a:off x="5071300" y="2781387"/>
            <a:ext cx="457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B591912-24F5-45AE-B4EC-90A602F6FC18}"/>
              </a:ext>
            </a:extLst>
          </p:cNvPr>
          <p:cNvSpPr/>
          <p:nvPr/>
        </p:nvSpPr>
        <p:spPr>
          <a:xfrm>
            <a:off x="5525452" y="2916009"/>
            <a:ext cx="384175" cy="372110"/>
          </a:xfrm>
          <a:custGeom>
            <a:avLst/>
            <a:gdLst/>
            <a:ahLst/>
            <a:cxnLst/>
            <a:rect l="l" t="t" r="r" b="b"/>
            <a:pathLst>
              <a:path w="384175" h="372110">
                <a:moveTo>
                  <a:pt x="333916" y="314431"/>
                </a:moveTo>
                <a:lnTo>
                  <a:pt x="7620" y="0"/>
                </a:lnTo>
                <a:lnTo>
                  <a:pt x="0" y="9144"/>
                </a:lnTo>
                <a:lnTo>
                  <a:pt x="325641" y="322943"/>
                </a:lnTo>
                <a:lnTo>
                  <a:pt x="333916" y="314431"/>
                </a:lnTo>
                <a:close/>
              </a:path>
              <a:path w="384175" h="372110">
                <a:moveTo>
                  <a:pt x="342900" y="358657"/>
                </a:moveTo>
                <a:lnTo>
                  <a:pt x="342900" y="323088"/>
                </a:lnTo>
                <a:lnTo>
                  <a:pt x="335280" y="332232"/>
                </a:lnTo>
                <a:lnTo>
                  <a:pt x="325641" y="322943"/>
                </a:lnTo>
                <a:lnTo>
                  <a:pt x="303276" y="345948"/>
                </a:lnTo>
                <a:lnTo>
                  <a:pt x="342900" y="358657"/>
                </a:lnTo>
                <a:close/>
              </a:path>
              <a:path w="384175" h="372110">
                <a:moveTo>
                  <a:pt x="342900" y="323088"/>
                </a:moveTo>
                <a:lnTo>
                  <a:pt x="333916" y="314431"/>
                </a:lnTo>
                <a:lnTo>
                  <a:pt x="325641" y="322943"/>
                </a:lnTo>
                <a:lnTo>
                  <a:pt x="335280" y="332232"/>
                </a:lnTo>
                <a:lnTo>
                  <a:pt x="342900" y="323088"/>
                </a:lnTo>
                <a:close/>
              </a:path>
              <a:path w="384175" h="372110">
                <a:moveTo>
                  <a:pt x="384048" y="371856"/>
                </a:moveTo>
                <a:lnTo>
                  <a:pt x="356616" y="291084"/>
                </a:lnTo>
                <a:lnTo>
                  <a:pt x="333916" y="314431"/>
                </a:lnTo>
                <a:lnTo>
                  <a:pt x="342900" y="323088"/>
                </a:lnTo>
                <a:lnTo>
                  <a:pt x="342900" y="358657"/>
                </a:lnTo>
                <a:lnTo>
                  <a:pt x="384048" y="371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4403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8E106-6A87-4A4F-A6CB-AF66825B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Particionada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6E07FD-CA35-439E-A158-006F68A9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Multiprogramação.</a:t>
            </a:r>
          </a:p>
          <a:p>
            <a:pPr lvl="1"/>
            <a:r>
              <a:rPr lang="pt-BR" dirty="0"/>
              <a:t>Necessidade do uso da memória por vários usuários  simultaneamente.</a:t>
            </a:r>
          </a:p>
          <a:p>
            <a:r>
              <a:rPr lang="pt-BR" dirty="0"/>
              <a:t>Ocupação mais eficiente do processador;</a:t>
            </a:r>
          </a:p>
          <a:p>
            <a:r>
              <a:rPr lang="pt-BR" dirty="0"/>
              <a:t>A memória foi dividida em pedaços de tamanho fixo  chamados </a:t>
            </a:r>
            <a:r>
              <a:rPr lang="pt-BR" dirty="0">
                <a:solidFill>
                  <a:srgbClr val="000099"/>
                </a:solidFill>
              </a:rPr>
              <a:t>partições</a:t>
            </a:r>
            <a:r>
              <a:rPr lang="pt-BR" dirty="0"/>
              <a:t>;</a:t>
            </a:r>
          </a:p>
          <a:p>
            <a:r>
              <a:rPr lang="pt-BR" dirty="0"/>
              <a:t>O tamanho de cada partição era estabelecido na  </a:t>
            </a:r>
            <a:r>
              <a:rPr lang="pt-BR" dirty="0">
                <a:solidFill>
                  <a:srgbClr val="000099"/>
                </a:solidFill>
              </a:rPr>
              <a:t>inicialização</a:t>
            </a:r>
            <a:r>
              <a:rPr lang="pt-BR" dirty="0"/>
              <a:t> do sistema;</a:t>
            </a:r>
          </a:p>
          <a:p>
            <a:r>
              <a:rPr lang="pt-BR" dirty="0"/>
              <a:t>Para alteração do particionamento, era necessário uma  nova inicialização com uma nova configuração.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81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8E106-6A87-4A4F-A6CB-AF66825B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Particionada Estática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6E07FD-CA35-439E-A158-006F68A9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Partições fixas</a:t>
            </a:r>
          </a:p>
          <a:p>
            <a:pPr lvl="1"/>
            <a:r>
              <a:rPr lang="pt-BR" dirty="0"/>
              <a:t>Tamanho fixo ; número de partições fixo</a:t>
            </a:r>
          </a:p>
          <a:p>
            <a:r>
              <a:rPr lang="pt-BR" dirty="0"/>
              <a:t>Alocação Particionada Estática </a:t>
            </a:r>
            <a:r>
              <a:rPr lang="pt-BR" dirty="0">
                <a:solidFill>
                  <a:srgbClr val="000099"/>
                </a:solidFill>
              </a:rPr>
              <a:t>Absoluta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Compiladores gerando código absoluto;</a:t>
            </a:r>
          </a:p>
          <a:p>
            <a:pPr lvl="1"/>
            <a:r>
              <a:rPr lang="pt-BR" dirty="0"/>
              <a:t>Programas exclusivos para partições específicas.</a:t>
            </a:r>
          </a:p>
          <a:p>
            <a:pPr lvl="1"/>
            <a:r>
              <a:rPr lang="pt-BR" dirty="0"/>
              <a:t>Simples de gerenciar</a:t>
            </a:r>
          </a:p>
          <a:p>
            <a:pPr lvl="1"/>
            <a:r>
              <a:rPr lang="pt-BR" dirty="0"/>
              <a:t>E se todos os processos só pudessem ser executados em uma mesma partição (mesmo endereço base?)</a:t>
            </a:r>
          </a:p>
          <a:p>
            <a:r>
              <a:rPr lang="pt-BR" dirty="0"/>
              <a:t>Alocação Particionada Estática </a:t>
            </a:r>
            <a:r>
              <a:rPr lang="pt-BR" dirty="0" err="1">
                <a:solidFill>
                  <a:srgbClr val="000099"/>
                </a:solidFill>
              </a:rPr>
              <a:t>Relocável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Compiladores gerando código </a:t>
            </a:r>
            <a:r>
              <a:rPr lang="pt-BR" dirty="0" err="1"/>
              <a:t>relocável</a:t>
            </a:r>
            <a:r>
              <a:rPr lang="pt-BR" dirty="0"/>
              <a:t>;</a:t>
            </a:r>
          </a:p>
          <a:p>
            <a:pPr lvl="2"/>
            <a:r>
              <a:rPr lang="pt-BR" dirty="0"/>
              <a:t>Endereços relativos ao início da partição;</a:t>
            </a:r>
          </a:p>
          <a:p>
            <a:pPr lvl="1"/>
            <a:r>
              <a:rPr lang="pt-BR" dirty="0"/>
              <a:t>Programas podem rodar em qualquer partição.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125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70956-3740-4361-B4D6-1C24E6DC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Particionada Estática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7095F8-D368-40C8-A6EF-7CB664474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583141"/>
            <a:ext cx="3394816" cy="4596998"/>
          </a:xfrm>
        </p:spPr>
        <p:txBody>
          <a:bodyPr/>
          <a:lstStyle/>
          <a:p>
            <a:r>
              <a:rPr lang="pt-BR" dirty="0"/>
              <a:t>Proteção</a:t>
            </a:r>
          </a:p>
          <a:p>
            <a:pPr lvl="1"/>
            <a:r>
              <a:rPr lang="pt-BR" dirty="0"/>
              <a:t>Registradores com  limites inferior e superior  de memória acessível.</a:t>
            </a:r>
          </a:p>
          <a:p>
            <a:r>
              <a:rPr lang="pt-BR" dirty="0"/>
              <a:t>Programas não ocupam  totalmente o espaço  das partições, gerando  uma </a:t>
            </a:r>
            <a:r>
              <a:rPr lang="pt-BR" dirty="0">
                <a:solidFill>
                  <a:srgbClr val="000099"/>
                </a:solidFill>
              </a:rPr>
              <a:t>fragmentação  interna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17D0D23-DC02-4EAA-9F75-44482E8F0182}"/>
              </a:ext>
            </a:extLst>
          </p:cNvPr>
          <p:cNvSpPr txBox="1"/>
          <p:nvPr/>
        </p:nvSpPr>
        <p:spPr>
          <a:xfrm>
            <a:off x="5886569" y="1742814"/>
            <a:ext cx="23221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E60000"/>
                </a:solidFill>
                <a:latin typeface="Verdana"/>
                <a:cs typeface="Verdana"/>
              </a:rPr>
              <a:t>Memória</a:t>
            </a:r>
            <a:r>
              <a:rPr sz="2000" spc="-180" dirty="0">
                <a:solidFill>
                  <a:srgbClr val="E6000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E60000"/>
                </a:solidFill>
                <a:latin typeface="Verdana"/>
                <a:cs typeface="Verdana"/>
              </a:rPr>
              <a:t>principal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032AC203-D5A4-42B5-848E-7D86A6784C47}"/>
              </a:ext>
            </a:extLst>
          </p:cNvPr>
          <p:cNvSpPr/>
          <p:nvPr/>
        </p:nvSpPr>
        <p:spPr>
          <a:xfrm>
            <a:off x="5940420" y="2170044"/>
            <a:ext cx="2209800" cy="1066800"/>
          </a:xfrm>
          <a:custGeom>
            <a:avLst/>
            <a:gdLst/>
            <a:ahLst/>
            <a:cxnLst/>
            <a:rect l="l" t="t" r="r" b="b"/>
            <a:pathLst>
              <a:path w="2209800" h="1066800">
                <a:moveTo>
                  <a:pt x="0" y="0"/>
                </a:moveTo>
                <a:lnTo>
                  <a:pt x="0" y="1066800"/>
                </a:lnTo>
                <a:lnTo>
                  <a:pt x="2209800" y="1066800"/>
                </a:lnTo>
                <a:lnTo>
                  <a:pt x="2209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A782E458-4A71-474F-9F1A-3C91D74325C4}"/>
              </a:ext>
            </a:extLst>
          </p:cNvPr>
          <p:cNvSpPr/>
          <p:nvPr/>
        </p:nvSpPr>
        <p:spPr>
          <a:xfrm>
            <a:off x="5926703" y="2156328"/>
            <a:ext cx="2239010" cy="1080770"/>
          </a:xfrm>
          <a:custGeom>
            <a:avLst/>
            <a:gdLst/>
            <a:ahLst/>
            <a:cxnLst/>
            <a:rect l="l" t="t" r="r" b="b"/>
            <a:pathLst>
              <a:path w="2239009" h="1080770">
                <a:moveTo>
                  <a:pt x="2238756" y="1080515"/>
                </a:moveTo>
                <a:lnTo>
                  <a:pt x="2238756" y="0"/>
                </a:lnTo>
                <a:lnTo>
                  <a:pt x="0" y="0"/>
                </a:lnTo>
                <a:lnTo>
                  <a:pt x="0" y="1080515"/>
                </a:lnTo>
                <a:lnTo>
                  <a:pt x="13716" y="1080515"/>
                </a:ln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lnTo>
                  <a:pt x="2209800" y="28956"/>
                </a:lnTo>
                <a:lnTo>
                  <a:pt x="2209800" y="13716"/>
                </a:lnTo>
                <a:lnTo>
                  <a:pt x="2223516" y="28956"/>
                </a:lnTo>
                <a:lnTo>
                  <a:pt x="2223516" y="1080515"/>
                </a:lnTo>
                <a:lnTo>
                  <a:pt x="2238756" y="1080515"/>
                </a:lnTo>
                <a:close/>
              </a:path>
              <a:path w="2239009" h="1080770">
                <a:moveTo>
                  <a:pt x="28956" y="28956"/>
                </a:move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close/>
              </a:path>
              <a:path w="2239009" h="1080770">
                <a:moveTo>
                  <a:pt x="28956" y="1066800"/>
                </a:moveTo>
                <a:lnTo>
                  <a:pt x="28956" y="28956"/>
                </a:lnTo>
                <a:lnTo>
                  <a:pt x="13716" y="28956"/>
                </a:lnTo>
                <a:lnTo>
                  <a:pt x="13716" y="1066800"/>
                </a:lnTo>
                <a:lnTo>
                  <a:pt x="28956" y="1066800"/>
                </a:lnTo>
                <a:close/>
              </a:path>
              <a:path w="2239009" h="1080770">
                <a:moveTo>
                  <a:pt x="2223516" y="1066800"/>
                </a:moveTo>
                <a:lnTo>
                  <a:pt x="13716" y="1066800"/>
                </a:lnTo>
                <a:lnTo>
                  <a:pt x="28956" y="1080515"/>
                </a:lnTo>
                <a:lnTo>
                  <a:pt x="2209800" y="1080515"/>
                </a:lnTo>
                <a:lnTo>
                  <a:pt x="2223516" y="1066800"/>
                </a:lnTo>
                <a:close/>
              </a:path>
              <a:path w="2239009" h="1080770">
                <a:moveTo>
                  <a:pt x="28956" y="1080515"/>
                </a:moveTo>
                <a:lnTo>
                  <a:pt x="13716" y="1066800"/>
                </a:lnTo>
                <a:lnTo>
                  <a:pt x="13716" y="1080515"/>
                </a:lnTo>
                <a:lnTo>
                  <a:pt x="28956" y="1080515"/>
                </a:lnTo>
                <a:close/>
              </a:path>
              <a:path w="2239009" h="1080770">
                <a:moveTo>
                  <a:pt x="2223516" y="28956"/>
                </a:moveTo>
                <a:lnTo>
                  <a:pt x="2209800" y="13716"/>
                </a:lnTo>
                <a:lnTo>
                  <a:pt x="2209800" y="28956"/>
                </a:lnTo>
                <a:lnTo>
                  <a:pt x="2223516" y="28956"/>
                </a:lnTo>
                <a:close/>
              </a:path>
              <a:path w="2239009" h="1080770">
                <a:moveTo>
                  <a:pt x="2223516" y="1066800"/>
                </a:moveTo>
                <a:lnTo>
                  <a:pt x="2223516" y="28956"/>
                </a:lnTo>
                <a:lnTo>
                  <a:pt x="2209800" y="28956"/>
                </a:lnTo>
                <a:lnTo>
                  <a:pt x="2209800" y="1066800"/>
                </a:lnTo>
                <a:lnTo>
                  <a:pt x="2223516" y="1066800"/>
                </a:lnTo>
                <a:close/>
              </a:path>
              <a:path w="2239009" h="1080770">
                <a:moveTo>
                  <a:pt x="2223516" y="1080515"/>
                </a:moveTo>
                <a:lnTo>
                  <a:pt x="2223516" y="1066800"/>
                </a:lnTo>
                <a:lnTo>
                  <a:pt x="2209800" y="1080515"/>
                </a:lnTo>
                <a:lnTo>
                  <a:pt x="2223516" y="1080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0C74BF62-757D-4C00-B0F3-FAADED10E31D}"/>
              </a:ext>
            </a:extLst>
          </p:cNvPr>
          <p:cNvSpPr txBox="1"/>
          <p:nvPr/>
        </p:nvSpPr>
        <p:spPr>
          <a:xfrm>
            <a:off x="5940420" y="2410326"/>
            <a:ext cx="220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 marR="437515" indent="1905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3200"/>
                </a:solidFill>
                <a:latin typeface="Arial"/>
                <a:cs typeface="Arial"/>
              </a:rPr>
              <a:t>Sistema 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Op</a:t>
            </a:r>
            <a:r>
              <a:rPr sz="1800" b="1" spc="-5" dirty="0">
                <a:solidFill>
                  <a:srgbClr val="FF3200"/>
                </a:solidFill>
                <a:latin typeface="Arial"/>
                <a:cs typeface="Arial"/>
              </a:rPr>
              <a:t>erac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ion</a:t>
            </a:r>
            <a:r>
              <a:rPr sz="1800" b="1" spc="-5" dirty="0">
                <a:solidFill>
                  <a:srgbClr val="FF32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5216C78-2E53-40B0-BF06-AB05A1072ADE}"/>
              </a:ext>
            </a:extLst>
          </p:cNvPr>
          <p:cNvSpPr/>
          <p:nvPr/>
        </p:nvSpPr>
        <p:spPr>
          <a:xfrm>
            <a:off x="5926703" y="3229985"/>
            <a:ext cx="2239010" cy="0"/>
          </a:xfrm>
          <a:custGeom>
            <a:avLst/>
            <a:gdLst/>
            <a:ahLst/>
            <a:cxnLst/>
            <a:rect l="l" t="t" r="r" b="b"/>
            <a:pathLst>
              <a:path w="2239009">
                <a:moveTo>
                  <a:pt x="0" y="0"/>
                </a:moveTo>
                <a:lnTo>
                  <a:pt x="2238756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74998A3C-9AFC-4465-8BAF-E05D592E4AA1}"/>
              </a:ext>
            </a:extLst>
          </p:cNvPr>
          <p:cNvSpPr/>
          <p:nvPr/>
        </p:nvSpPr>
        <p:spPr>
          <a:xfrm>
            <a:off x="5637144" y="2657723"/>
            <a:ext cx="294640" cy="579120"/>
          </a:xfrm>
          <a:custGeom>
            <a:avLst/>
            <a:gdLst/>
            <a:ahLst/>
            <a:cxnLst/>
            <a:rect l="l" t="t" r="r" b="b"/>
            <a:pathLst>
              <a:path w="294640" h="579120">
                <a:moveTo>
                  <a:pt x="265952" y="509076"/>
                </a:moveTo>
                <a:lnTo>
                  <a:pt x="10668" y="0"/>
                </a:lnTo>
                <a:lnTo>
                  <a:pt x="0" y="6096"/>
                </a:lnTo>
                <a:lnTo>
                  <a:pt x="254930" y="514465"/>
                </a:lnTo>
                <a:lnTo>
                  <a:pt x="265952" y="509076"/>
                </a:lnTo>
                <a:close/>
              </a:path>
              <a:path w="294640" h="579120">
                <a:moveTo>
                  <a:pt x="271272" y="562356"/>
                </a:moveTo>
                <a:lnTo>
                  <a:pt x="271272" y="519684"/>
                </a:lnTo>
                <a:lnTo>
                  <a:pt x="260604" y="525780"/>
                </a:lnTo>
                <a:lnTo>
                  <a:pt x="254930" y="514465"/>
                </a:lnTo>
                <a:lnTo>
                  <a:pt x="225552" y="528828"/>
                </a:lnTo>
                <a:lnTo>
                  <a:pt x="271272" y="562356"/>
                </a:lnTo>
                <a:close/>
              </a:path>
              <a:path w="294640" h="579120">
                <a:moveTo>
                  <a:pt x="271272" y="519684"/>
                </a:moveTo>
                <a:lnTo>
                  <a:pt x="265952" y="509076"/>
                </a:lnTo>
                <a:lnTo>
                  <a:pt x="254930" y="514465"/>
                </a:lnTo>
                <a:lnTo>
                  <a:pt x="260604" y="525780"/>
                </a:lnTo>
                <a:lnTo>
                  <a:pt x="271272" y="519684"/>
                </a:lnTo>
                <a:close/>
              </a:path>
              <a:path w="294640" h="579120">
                <a:moveTo>
                  <a:pt x="294132" y="579120"/>
                </a:moveTo>
                <a:lnTo>
                  <a:pt x="294132" y="495300"/>
                </a:lnTo>
                <a:lnTo>
                  <a:pt x="265952" y="509076"/>
                </a:lnTo>
                <a:lnTo>
                  <a:pt x="271272" y="519684"/>
                </a:lnTo>
                <a:lnTo>
                  <a:pt x="271272" y="562356"/>
                </a:lnTo>
                <a:lnTo>
                  <a:pt x="294132" y="579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30D01B9E-A6EC-472A-9987-7ECE4F9B04AE}"/>
              </a:ext>
            </a:extLst>
          </p:cNvPr>
          <p:cNvSpPr/>
          <p:nvPr/>
        </p:nvSpPr>
        <p:spPr>
          <a:xfrm>
            <a:off x="4707504" y="2374260"/>
            <a:ext cx="981710" cy="634365"/>
          </a:xfrm>
          <a:custGeom>
            <a:avLst/>
            <a:gdLst/>
            <a:ahLst/>
            <a:cxnLst/>
            <a:rect l="l" t="t" r="r" b="b"/>
            <a:pathLst>
              <a:path w="981709" h="634364">
                <a:moveTo>
                  <a:pt x="0" y="0"/>
                </a:moveTo>
                <a:lnTo>
                  <a:pt x="0" y="633984"/>
                </a:lnTo>
                <a:lnTo>
                  <a:pt x="981456" y="633984"/>
                </a:lnTo>
                <a:lnTo>
                  <a:pt x="9814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54C63C4D-8CD5-4004-B976-058AFFC0C995}"/>
              </a:ext>
            </a:extLst>
          </p:cNvPr>
          <p:cNvSpPr/>
          <p:nvPr/>
        </p:nvSpPr>
        <p:spPr>
          <a:xfrm>
            <a:off x="4702932" y="2369688"/>
            <a:ext cx="990600" cy="645160"/>
          </a:xfrm>
          <a:custGeom>
            <a:avLst/>
            <a:gdLst/>
            <a:ahLst/>
            <a:cxnLst/>
            <a:rect l="l" t="t" r="r" b="b"/>
            <a:pathLst>
              <a:path w="990600" h="645160">
                <a:moveTo>
                  <a:pt x="990600" y="644652"/>
                </a:moveTo>
                <a:lnTo>
                  <a:pt x="990600" y="0"/>
                </a:lnTo>
                <a:lnTo>
                  <a:pt x="0" y="0"/>
                </a:lnTo>
                <a:lnTo>
                  <a:pt x="0" y="644652"/>
                </a:lnTo>
                <a:lnTo>
                  <a:pt x="4572" y="644652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981456" y="9144"/>
                </a:lnTo>
                <a:lnTo>
                  <a:pt x="981456" y="4572"/>
                </a:lnTo>
                <a:lnTo>
                  <a:pt x="986028" y="9144"/>
                </a:lnTo>
                <a:lnTo>
                  <a:pt x="986028" y="644652"/>
                </a:lnTo>
                <a:lnTo>
                  <a:pt x="990600" y="644652"/>
                </a:lnTo>
                <a:close/>
              </a:path>
              <a:path w="990600" h="64516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990600" h="645160">
                <a:moveTo>
                  <a:pt x="9144" y="633984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633984"/>
                </a:lnTo>
                <a:lnTo>
                  <a:pt x="9144" y="633984"/>
                </a:lnTo>
                <a:close/>
              </a:path>
              <a:path w="990600" h="645160">
                <a:moveTo>
                  <a:pt x="986028" y="633984"/>
                </a:moveTo>
                <a:lnTo>
                  <a:pt x="4572" y="633984"/>
                </a:lnTo>
                <a:lnTo>
                  <a:pt x="9144" y="638556"/>
                </a:lnTo>
                <a:lnTo>
                  <a:pt x="9144" y="644652"/>
                </a:lnTo>
                <a:lnTo>
                  <a:pt x="981456" y="644652"/>
                </a:lnTo>
                <a:lnTo>
                  <a:pt x="981456" y="638556"/>
                </a:lnTo>
                <a:lnTo>
                  <a:pt x="986028" y="633984"/>
                </a:lnTo>
                <a:close/>
              </a:path>
              <a:path w="990600" h="645160">
                <a:moveTo>
                  <a:pt x="9144" y="644652"/>
                </a:moveTo>
                <a:lnTo>
                  <a:pt x="9144" y="638556"/>
                </a:lnTo>
                <a:lnTo>
                  <a:pt x="4572" y="633984"/>
                </a:lnTo>
                <a:lnTo>
                  <a:pt x="4572" y="644652"/>
                </a:lnTo>
                <a:lnTo>
                  <a:pt x="9144" y="644652"/>
                </a:lnTo>
                <a:close/>
              </a:path>
              <a:path w="990600" h="645160">
                <a:moveTo>
                  <a:pt x="986028" y="9144"/>
                </a:moveTo>
                <a:lnTo>
                  <a:pt x="981456" y="4572"/>
                </a:lnTo>
                <a:lnTo>
                  <a:pt x="981456" y="9144"/>
                </a:lnTo>
                <a:lnTo>
                  <a:pt x="986028" y="9144"/>
                </a:lnTo>
                <a:close/>
              </a:path>
              <a:path w="990600" h="645160">
                <a:moveTo>
                  <a:pt x="986028" y="633984"/>
                </a:moveTo>
                <a:lnTo>
                  <a:pt x="986028" y="9144"/>
                </a:lnTo>
                <a:lnTo>
                  <a:pt x="981456" y="9144"/>
                </a:lnTo>
                <a:lnTo>
                  <a:pt x="981456" y="633984"/>
                </a:lnTo>
                <a:lnTo>
                  <a:pt x="986028" y="633984"/>
                </a:lnTo>
                <a:close/>
              </a:path>
              <a:path w="990600" h="645160">
                <a:moveTo>
                  <a:pt x="986028" y="644652"/>
                </a:moveTo>
                <a:lnTo>
                  <a:pt x="986028" y="633984"/>
                </a:lnTo>
                <a:lnTo>
                  <a:pt x="981456" y="638556"/>
                </a:lnTo>
                <a:lnTo>
                  <a:pt x="981456" y="644652"/>
                </a:lnTo>
                <a:lnTo>
                  <a:pt x="986028" y="644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850EEB0C-8F20-428B-B98A-19D131AC65C6}"/>
              </a:ext>
            </a:extLst>
          </p:cNvPr>
          <p:cNvSpPr txBox="1"/>
          <p:nvPr/>
        </p:nvSpPr>
        <p:spPr>
          <a:xfrm>
            <a:off x="4707504" y="2430138"/>
            <a:ext cx="9817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" marR="2540" indent="123189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Reg. de  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ç</a:t>
            </a:r>
            <a:r>
              <a:rPr sz="1600" spc="-5" dirty="0">
                <a:latin typeface="Arial"/>
                <a:cs typeface="Arial"/>
              </a:rPr>
              <a:t>ão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60CB8056-64B4-49C7-BD9A-9EB0FC9CA053}"/>
              </a:ext>
            </a:extLst>
          </p:cNvPr>
          <p:cNvSpPr/>
          <p:nvPr/>
        </p:nvSpPr>
        <p:spPr>
          <a:xfrm>
            <a:off x="5940420" y="4837044"/>
            <a:ext cx="2209800" cy="609600"/>
          </a:xfrm>
          <a:custGeom>
            <a:avLst/>
            <a:gdLst/>
            <a:ahLst/>
            <a:cxnLst/>
            <a:rect l="l" t="t" r="r" b="b"/>
            <a:pathLst>
              <a:path w="2209800" h="609600">
                <a:moveTo>
                  <a:pt x="0" y="0"/>
                </a:moveTo>
                <a:lnTo>
                  <a:pt x="0" y="609600"/>
                </a:lnTo>
                <a:lnTo>
                  <a:pt x="2209800" y="609600"/>
                </a:lnTo>
                <a:lnTo>
                  <a:pt x="2209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7">
            <a:extLst>
              <a:ext uri="{FF2B5EF4-FFF2-40B4-BE49-F238E27FC236}">
                <a16:creationId xmlns:a16="http://schemas.microsoft.com/office/drawing/2014/main" id="{23463062-21FA-4917-B9DA-C1863120640D}"/>
              </a:ext>
            </a:extLst>
          </p:cNvPr>
          <p:cNvSpPr/>
          <p:nvPr/>
        </p:nvSpPr>
        <p:spPr>
          <a:xfrm>
            <a:off x="5926703" y="4823328"/>
            <a:ext cx="2239010" cy="638810"/>
          </a:xfrm>
          <a:custGeom>
            <a:avLst/>
            <a:gdLst/>
            <a:ahLst/>
            <a:cxnLst/>
            <a:rect l="l" t="t" r="r" b="b"/>
            <a:pathLst>
              <a:path w="2239009" h="638810">
                <a:moveTo>
                  <a:pt x="2238756" y="638556"/>
                </a:moveTo>
                <a:lnTo>
                  <a:pt x="2238756" y="0"/>
                </a:lnTo>
                <a:lnTo>
                  <a:pt x="0" y="0"/>
                </a:lnTo>
                <a:lnTo>
                  <a:pt x="0" y="638556"/>
                </a:lnTo>
                <a:lnTo>
                  <a:pt x="13716" y="638556"/>
                </a:ln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lnTo>
                  <a:pt x="2209800" y="28956"/>
                </a:lnTo>
                <a:lnTo>
                  <a:pt x="2209800" y="13716"/>
                </a:lnTo>
                <a:lnTo>
                  <a:pt x="2223516" y="28956"/>
                </a:lnTo>
                <a:lnTo>
                  <a:pt x="2223516" y="638556"/>
                </a:lnTo>
                <a:lnTo>
                  <a:pt x="2238756" y="638556"/>
                </a:lnTo>
                <a:close/>
              </a:path>
              <a:path w="2239009" h="638810">
                <a:moveTo>
                  <a:pt x="28956" y="28956"/>
                </a:move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close/>
              </a:path>
              <a:path w="2239009" h="638810">
                <a:moveTo>
                  <a:pt x="28956" y="609600"/>
                </a:moveTo>
                <a:lnTo>
                  <a:pt x="28956" y="28956"/>
                </a:lnTo>
                <a:lnTo>
                  <a:pt x="13716" y="28956"/>
                </a:lnTo>
                <a:lnTo>
                  <a:pt x="13716" y="609600"/>
                </a:lnTo>
                <a:lnTo>
                  <a:pt x="28956" y="609600"/>
                </a:lnTo>
                <a:close/>
              </a:path>
              <a:path w="2239009" h="638810">
                <a:moveTo>
                  <a:pt x="2223516" y="609600"/>
                </a:moveTo>
                <a:lnTo>
                  <a:pt x="13716" y="609600"/>
                </a:lnTo>
                <a:lnTo>
                  <a:pt x="28956" y="623316"/>
                </a:lnTo>
                <a:lnTo>
                  <a:pt x="28956" y="638556"/>
                </a:lnTo>
                <a:lnTo>
                  <a:pt x="2209800" y="638556"/>
                </a:lnTo>
                <a:lnTo>
                  <a:pt x="2209800" y="623316"/>
                </a:lnTo>
                <a:lnTo>
                  <a:pt x="2223516" y="609600"/>
                </a:lnTo>
                <a:close/>
              </a:path>
              <a:path w="2239009" h="638810">
                <a:moveTo>
                  <a:pt x="28956" y="638556"/>
                </a:moveTo>
                <a:lnTo>
                  <a:pt x="28956" y="623316"/>
                </a:lnTo>
                <a:lnTo>
                  <a:pt x="13716" y="609600"/>
                </a:lnTo>
                <a:lnTo>
                  <a:pt x="13716" y="638556"/>
                </a:lnTo>
                <a:lnTo>
                  <a:pt x="28956" y="638556"/>
                </a:lnTo>
                <a:close/>
              </a:path>
              <a:path w="2239009" h="638810">
                <a:moveTo>
                  <a:pt x="2223516" y="28956"/>
                </a:moveTo>
                <a:lnTo>
                  <a:pt x="2209800" y="13716"/>
                </a:lnTo>
                <a:lnTo>
                  <a:pt x="2209800" y="28956"/>
                </a:lnTo>
                <a:lnTo>
                  <a:pt x="2223516" y="28956"/>
                </a:lnTo>
                <a:close/>
              </a:path>
              <a:path w="2239009" h="638810">
                <a:moveTo>
                  <a:pt x="2223516" y="609600"/>
                </a:moveTo>
                <a:lnTo>
                  <a:pt x="2223516" y="28956"/>
                </a:lnTo>
                <a:lnTo>
                  <a:pt x="2209800" y="28956"/>
                </a:lnTo>
                <a:lnTo>
                  <a:pt x="2209800" y="609600"/>
                </a:lnTo>
                <a:lnTo>
                  <a:pt x="2223516" y="609600"/>
                </a:lnTo>
                <a:close/>
              </a:path>
              <a:path w="2239009" h="638810">
                <a:moveTo>
                  <a:pt x="2223516" y="638556"/>
                </a:moveTo>
                <a:lnTo>
                  <a:pt x="2223516" y="609600"/>
                </a:lnTo>
                <a:lnTo>
                  <a:pt x="2209800" y="623316"/>
                </a:lnTo>
                <a:lnTo>
                  <a:pt x="2209800" y="638556"/>
                </a:lnTo>
                <a:lnTo>
                  <a:pt x="2223516" y="638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8">
            <a:extLst>
              <a:ext uri="{FF2B5EF4-FFF2-40B4-BE49-F238E27FC236}">
                <a16:creationId xmlns:a16="http://schemas.microsoft.com/office/drawing/2014/main" id="{5C647819-647F-4C18-8811-A9C75B2CE297}"/>
              </a:ext>
            </a:extLst>
          </p:cNvPr>
          <p:cNvSpPr txBox="1"/>
          <p:nvPr/>
        </p:nvSpPr>
        <p:spPr>
          <a:xfrm>
            <a:off x="5940420" y="4985885"/>
            <a:ext cx="220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1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232FF"/>
                </a:solidFill>
                <a:latin typeface="Arial"/>
                <a:cs typeface="Arial"/>
              </a:rPr>
              <a:t>Partição</a:t>
            </a:r>
            <a:r>
              <a:rPr sz="1800" b="1" spc="-15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232FF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9">
            <a:extLst>
              <a:ext uri="{FF2B5EF4-FFF2-40B4-BE49-F238E27FC236}">
                <a16:creationId xmlns:a16="http://schemas.microsoft.com/office/drawing/2014/main" id="{DC16CC12-514B-400B-8881-25306E8DD9DB}"/>
              </a:ext>
            </a:extLst>
          </p:cNvPr>
          <p:cNvSpPr/>
          <p:nvPr/>
        </p:nvSpPr>
        <p:spPr>
          <a:xfrm>
            <a:off x="5940420" y="3236844"/>
            <a:ext cx="2209800" cy="762000"/>
          </a:xfrm>
          <a:custGeom>
            <a:avLst/>
            <a:gdLst/>
            <a:ahLst/>
            <a:cxnLst/>
            <a:rect l="l" t="t" r="r" b="b"/>
            <a:pathLst>
              <a:path w="2209800" h="762000">
                <a:moveTo>
                  <a:pt x="0" y="0"/>
                </a:moveTo>
                <a:lnTo>
                  <a:pt x="0" y="762000"/>
                </a:lnTo>
                <a:lnTo>
                  <a:pt x="2209800" y="762000"/>
                </a:lnTo>
                <a:lnTo>
                  <a:pt x="2209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0">
            <a:extLst>
              <a:ext uri="{FF2B5EF4-FFF2-40B4-BE49-F238E27FC236}">
                <a16:creationId xmlns:a16="http://schemas.microsoft.com/office/drawing/2014/main" id="{7E0A9E14-3C66-4151-9A2D-D4C3FE940B1D}"/>
              </a:ext>
            </a:extLst>
          </p:cNvPr>
          <p:cNvSpPr/>
          <p:nvPr/>
        </p:nvSpPr>
        <p:spPr>
          <a:xfrm>
            <a:off x="5926703" y="3236843"/>
            <a:ext cx="2239010" cy="777240"/>
          </a:xfrm>
          <a:custGeom>
            <a:avLst/>
            <a:gdLst/>
            <a:ahLst/>
            <a:cxnLst/>
            <a:rect l="l" t="t" r="r" b="b"/>
            <a:pathLst>
              <a:path w="2239009" h="777239">
                <a:moveTo>
                  <a:pt x="2223516" y="15240"/>
                </a:moveTo>
                <a:lnTo>
                  <a:pt x="2209800" y="0"/>
                </a:lnTo>
                <a:lnTo>
                  <a:pt x="0" y="0"/>
                </a:lnTo>
                <a:lnTo>
                  <a:pt x="0" y="777240"/>
                </a:lnTo>
                <a:lnTo>
                  <a:pt x="13716" y="777240"/>
                </a:lnTo>
                <a:lnTo>
                  <a:pt x="13716" y="15240"/>
                </a:lnTo>
                <a:lnTo>
                  <a:pt x="28956" y="0"/>
                </a:lnTo>
                <a:lnTo>
                  <a:pt x="28956" y="15240"/>
                </a:lnTo>
                <a:lnTo>
                  <a:pt x="2223516" y="15240"/>
                </a:lnTo>
                <a:close/>
              </a:path>
              <a:path w="2239009" h="777239">
                <a:moveTo>
                  <a:pt x="28956" y="15240"/>
                </a:moveTo>
                <a:lnTo>
                  <a:pt x="28956" y="0"/>
                </a:lnTo>
                <a:lnTo>
                  <a:pt x="13716" y="15240"/>
                </a:lnTo>
                <a:lnTo>
                  <a:pt x="28956" y="15240"/>
                </a:lnTo>
                <a:close/>
              </a:path>
              <a:path w="2239009" h="777239">
                <a:moveTo>
                  <a:pt x="28956" y="748284"/>
                </a:moveTo>
                <a:lnTo>
                  <a:pt x="28956" y="15240"/>
                </a:lnTo>
                <a:lnTo>
                  <a:pt x="13716" y="15240"/>
                </a:lnTo>
                <a:lnTo>
                  <a:pt x="13716" y="748284"/>
                </a:lnTo>
                <a:lnTo>
                  <a:pt x="28956" y="748284"/>
                </a:lnTo>
                <a:close/>
              </a:path>
              <a:path w="2239009" h="777239">
                <a:moveTo>
                  <a:pt x="2223516" y="748284"/>
                </a:moveTo>
                <a:lnTo>
                  <a:pt x="13716" y="748284"/>
                </a:lnTo>
                <a:lnTo>
                  <a:pt x="28956" y="762000"/>
                </a:lnTo>
                <a:lnTo>
                  <a:pt x="28956" y="777240"/>
                </a:lnTo>
                <a:lnTo>
                  <a:pt x="2209800" y="777240"/>
                </a:lnTo>
                <a:lnTo>
                  <a:pt x="2209800" y="762000"/>
                </a:lnTo>
                <a:lnTo>
                  <a:pt x="2223516" y="748284"/>
                </a:lnTo>
                <a:close/>
              </a:path>
              <a:path w="2239009" h="777239">
                <a:moveTo>
                  <a:pt x="28956" y="777240"/>
                </a:moveTo>
                <a:lnTo>
                  <a:pt x="28956" y="762000"/>
                </a:lnTo>
                <a:lnTo>
                  <a:pt x="13716" y="748284"/>
                </a:lnTo>
                <a:lnTo>
                  <a:pt x="13716" y="777240"/>
                </a:lnTo>
                <a:lnTo>
                  <a:pt x="28956" y="777240"/>
                </a:lnTo>
                <a:close/>
              </a:path>
              <a:path w="2239009" h="777239">
                <a:moveTo>
                  <a:pt x="2238756" y="777240"/>
                </a:moveTo>
                <a:lnTo>
                  <a:pt x="2238756" y="0"/>
                </a:lnTo>
                <a:lnTo>
                  <a:pt x="2209800" y="0"/>
                </a:lnTo>
                <a:lnTo>
                  <a:pt x="2223516" y="15240"/>
                </a:lnTo>
                <a:lnTo>
                  <a:pt x="2223516" y="777240"/>
                </a:lnTo>
                <a:lnTo>
                  <a:pt x="2238756" y="777240"/>
                </a:lnTo>
                <a:close/>
              </a:path>
              <a:path w="2239009" h="777239">
                <a:moveTo>
                  <a:pt x="2223516" y="748284"/>
                </a:moveTo>
                <a:lnTo>
                  <a:pt x="2223516" y="15240"/>
                </a:lnTo>
                <a:lnTo>
                  <a:pt x="2209800" y="15240"/>
                </a:lnTo>
                <a:lnTo>
                  <a:pt x="2209800" y="748284"/>
                </a:lnTo>
                <a:lnTo>
                  <a:pt x="2223516" y="748284"/>
                </a:lnTo>
                <a:close/>
              </a:path>
              <a:path w="2239009" h="777239">
                <a:moveTo>
                  <a:pt x="2223516" y="777240"/>
                </a:moveTo>
                <a:lnTo>
                  <a:pt x="2223516" y="748284"/>
                </a:lnTo>
                <a:lnTo>
                  <a:pt x="2209800" y="762000"/>
                </a:lnTo>
                <a:lnTo>
                  <a:pt x="2209800" y="777240"/>
                </a:lnTo>
                <a:lnTo>
                  <a:pt x="2223516" y="777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1">
            <a:extLst>
              <a:ext uri="{FF2B5EF4-FFF2-40B4-BE49-F238E27FC236}">
                <a16:creationId xmlns:a16="http://schemas.microsoft.com/office/drawing/2014/main" id="{4570756F-190C-4739-B24A-04F2F73BA413}"/>
              </a:ext>
            </a:extLst>
          </p:cNvPr>
          <p:cNvSpPr txBox="1"/>
          <p:nvPr/>
        </p:nvSpPr>
        <p:spPr>
          <a:xfrm>
            <a:off x="5940420" y="3236843"/>
            <a:ext cx="2209800" cy="548640"/>
          </a:xfrm>
          <a:prstGeom prst="rect">
            <a:avLst/>
          </a:prstGeom>
          <a:solidFill>
            <a:srgbClr val="FFCC98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546735">
              <a:lnSpc>
                <a:spcPct val="100000"/>
              </a:lnSpc>
            </a:pPr>
            <a:r>
              <a:rPr sz="1800" b="1" spc="-5" dirty="0">
                <a:solidFill>
                  <a:srgbClr val="3232FF"/>
                </a:solidFill>
                <a:latin typeface="Arial"/>
                <a:cs typeface="Arial"/>
              </a:rPr>
              <a:t>Partição</a:t>
            </a:r>
            <a:r>
              <a:rPr sz="1800" b="1" spc="-75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232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22">
            <a:extLst>
              <a:ext uri="{FF2B5EF4-FFF2-40B4-BE49-F238E27FC236}">
                <a16:creationId xmlns:a16="http://schemas.microsoft.com/office/drawing/2014/main" id="{789E6F06-BC28-4B6C-9772-D67E23F4431B}"/>
              </a:ext>
            </a:extLst>
          </p:cNvPr>
          <p:cNvSpPr/>
          <p:nvPr/>
        </p:nvSpPr>
        <p:spPr>
          <a:xfrm>
            <a:off x="5940420" y="3992748"/>
            <a:ext cx="2209800" cy="844550"/>
          </a:xfrm>
          <a:custGeom>
            <a:avLst/>
            <a:gdLst/>
            <a:ahLst/>
            <a:cxnLst/>
            <a:rect l="l" t="t" r="r" b="b"/>
            <a:pathLst>
              <a:path w="2209800" h="844550">
                <a:moveTo>
                  <a:pt x="0" y="0"/>
                </a:moveTo>
                <a:lnTo>
                  <a:pt x="0" y="844296"/>
                </a:lnTo>
                <a:lnTo>
                  <a:pt x="2209800" y="844296"/>
                </a:lnTo>
                <a:lnTo>
                  <a:pt x="2209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3">
            <a:extLst>
              <a:ext uri="{FF2B5EF4-FFF2-40B4-BE49-F238E27FC236}">
                <a16:creationId xmlns:a16="http://schemas.microsoft.com/office/drawing/2014/main" id="{A13CE86C-D7CC-485F-864C-94A0953BAF76}"/>
              </a:ext>
            </a:extLst>
          </p:cNvPr>
          <p:cNvSpPr/>
          <p:nvPr/>
        </p:nvSpPr>
        <p:spPr>
          <a:xfrm>
            <a:off x="5926703" y="3979032"/>
            <a:ext cx="2239010" cy="873760"/>
          </a:xfrm>
          <a:custGeom>
            <a:avLst/>
            <a:gdLst/>
            <a:ahLst/>
            <a:cxnLst/>
            <a:rect l="l" t="t" r="r" b="b"/>
            <a:pathLst>
              <a:path w="2239009" h="873760">
                <a:moveTo>
                  <a:pt x="2238756" y="873252"/>
                </a:moveTo>
                <a:lnTo>
                  <a:pt x="2238756" y="0"/>
                </a:lnTo>
                <a:lnTo>
                  <a:pt x="0" y="0"/>
                </a:lnTo>
                <a:lnTo>
                  <a:pt x="0" y="873252"/>
                </a:lnTo>
                <a:lnTo>
                  <a:pt x="13716" y="873252"/>
                </a:ln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lnTo>
                  <a:pt x="2209800" y="28956"/>
                </a:lnTo>
                <a:lnTo>
                  <a:pt x="2209800" y="13716"/>
                </a:lnTo>
                <a:lnTo>
                  <a:pt x="2223516" y="28956"/>
                </a:lnTo>
                <a:lnTo>
                  <a:pt x="2223516" y="873252"/>
                </a:lnTo>
                <a:lnTo>
                  <a:pt x="2238756" y="873252"/>
                </a:lnTo>
                <a:close/>
              </a:path>
              <a:path w="2239009" h="873760">
                <a:moveTo>
                  <a:pt x="28956" y="28956"/>
                </a:move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close/>
              </a:path>
              <a:path w="2239009" h="873760">
                <a:moveTo>
                  <a:pt x="28956" y="844296"/>
                </a:moveTo>
                <a:lnTo>
                  <a:pt x="28956" y="28956"/>
                </a:lnTo>
                <a:lnTo>
                  <a:pt x="13716" y="28956"/>
                </a:lnTo>
                <a:lnTo>
                  <a:pt x="13716" y="844296"/>
                </a:lnTo>
                <a:lnTo>
                  <a:pt x="28956" y="844296"/>
                </a:lnTo>
                <a:close/>
              </a:path>
              <a:path w="2239009" h="873760">
                <a:moveTo>
                  <a:pt x="2223516" y="844296"/>
                </a:moveTo>
                <a:lnTo>
                  <a:pt x="13716" y="844296"/>
                </a:lnTo>
                <a:lnTo>
                  <a:pt x="28956" y="858012"/>
                </a:lnTo>
                <a:lnTo>
                  <a:pt x="28956" y="873252"/>
                </a:lnTo>
                <a:lnTo>
                  <a:pt x="2209800" y="873252"/>
                </a:lnTo>
                <a:lnTo>
                  <a:pt x="2209800" y="858012"/>
                </a:lnTo>
                <a:lnTo>
                  <a:pt x="2223516" y="844296"/>
                </a:lnTo>
                <a:close/>
              </a:path>
              <a:path w="2239009" h="873760">
                <a:moveTo>
                  <a:pt x="28956" y="873252"/>
                </a:moveTo>
                <a:lnTo>
                  <a:pt x="28956" y="858012"/>
                </a:lnTo>
                <a:lnTo>
                  <a:pt x="13716" y="844296"/>
                </a:lnTo>
                <a:lnTo>
                  <a:pt x="13716" y="873252"/>
                </a:lnTo>
                <a:lnTo>
                  <a:pt x="28956" y="873252"/>
                </a:lnTo>
                <a:close/>
              </a:path>
              <a:path w="2239009" h="873760">
                <a:moveTo>
                  <a:pt x="2223516" y="28956"/>
                </a:moveTo>
                <a:lnTo>
                  <a:pt x="2209800" y="13716"/>
                </a:lnTo>
                <a:lnTo>
                  <a:pt x="2209800" y="28956"/>
                </a:lnTo>
                <a:lnTo>
                  <a:pt x="2223516" y="28956"/>
                </a:lnTo>
                <a:close/>
              </a:path>
              <a:path w="2239009" h="873760">
                <a:moveTo>
                  <a:pt x="2223516" y="844296"/>
                </a:moveTo>
                <a:lnTo>
                  <a:pt x="2223516" y="28956"/>
                </a:lnTo>
                <a:lnTo>
                  <a:pt x="2209800" y="28956"/>
                </a:lnTo>
                <a:lnTo>
                  <a:pt x="2209800" y="844296"/>
                </a:lnTo>
                <a:lnTo>
                  <a:pt x="2223516" y="844296"/>
                </a:lnTo>
                <a:close/>
              </a:path>
              <a:path w="2239009" h="873760">
                <a:moveTo>
                  <a:pt x="2223516" y="873252"/>
                </a:moveTo>
                <a:lnTo>
                  <a:pt x="2223516" y="844296"/>
                </a:lnTo>
                <a:lnTo>
                  <a:pt x="2209800" y="858012"/>
                </a:lnTo>
                <a:lnTo>
                  <a:pt x="2209800" y="873252"/>
                </a:lnTo>
                <a:lnTo>
                  <a:pt x="2223516" y="873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51D65250-8B71-4585-93C5-423E04F42346}"/>
              </a:ext>
            </a:extLst>
          </p:cNvPr>
          <p:cNvSpPr txBox="1"/>
          <p:nvPr/>
        </p:nvSpPr>
        <p:spPr>
          <a:xfrm>
            <a:off x="5940420" y="4258938"/>
            <a:ext cx="220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1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232FF"/>
                </a:solidFill>
                <a:latin typeface="Arial"/>
                <a:cs typeface="Arial"/>
              </a:rPr>
              <a:t>Partição</a:t>
            </a:r>
            <a:r>
              <a:rPr sz="1800" b="1" spc="-15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232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39E4B5B3-AFD7-47FF-8488-78FBBA12FFB1}"/>
              </a:ext>
            </a:extLst>
          </p:cNvPr>
          <p:cNvSpPr/>
          <p:nvPr/>
        </p:nvSpPr>
        <p:spPr>
          <a:xfrm>
            <a:off x="5940420" y="3785484"/>
            <a:ext cx="2202180" cy="193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6">
            <a:extLst>
              <a:ext uri="{FF2B5EF4-FFF2-40B4-BE49-F238E27FC236}">
                <a16:creationId xmlns:a16="http://schemas.microsoft.com/office/drawing/2014/main" id="{74BD78F7-38B9-40F5-B48F-9FFC72CF502B}"/>
              </a:ext>
            </a:extLst>
          </p:cNvPr>
          <p:cNvSpPr/>
          <p:nvPr/>
        </p:nvSpPr>
        <p:spPr>
          <a:xfrm>
            <a:off x="5935848" y="3780911"/>
            <a:ext cx="2211705" cy="203200"/>
          </a:xfrm>
          <a:custGeom>
            <a:avLst/>
            <a:gdLst/>
            <a:ahLst/>
            <a:cxnLst/>
            <a:rect l="l" t="t" r="r" b="b"/>
            <a:pathLst>
              <a:path w="2211704" h="203200">
                <a:moveTo>
                  <a:pt x="2211324" y="202692"/>
                </a:moveTo>
                <a:lnTo>
                  <a:pt x="2211324" y="0"/>
                </a:lnTo>
                <a:lnTo>
                  <a:pt x="0" y="0"/>
                </a:lnTo>
                <a:lnTo>
                  <a:pt x="0" y="202692"/>
                </a:lnTo>
                <a:lnTo>
                  <a:pt x="4572" y="202692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2202180" y="9144"/>
                </a:lnTo>
                <a:lnTo>
                  <a:pt x="2202180" y="4572"/>
                </a:lnTo>
                <a:lnTo>
                  <a:pt x="2206752" y="9144"/>
                </a:lnTo>
                <a:lnTo>
                  <a:pt x="2206752" y="202692"/>
                </a:lnTo>
                <a:lnTo>
                  <a:pt x="2211324" y="202692"/>
                </a:lnTo>
                <a:close/>
              </a:path>
              <a:path w="2211704" h="203200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2211704" h="203200">
                <a:moveTo>
                  <a:pt x="10668" y="193548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193548"/>
                </a:lnTo>
                <a:lnTo>
                  <a:pt x="10668" y="193548"/>
                </a:lnTo>
                <a:close/>
              </a:path>
              <a:path w="2211704" h="203200">
                <a:moveTo>
                  <a:pt x="2206752" y="193548"/>
                </a:moveTo>
                <a:lnTo>
                  <a:pt x="4572" y="193548"/>
                </a:lnTo>
                <a:lnTo>
                  <a:pt x="10668" y="198120"/>
                </a:lnTo>
                <a:lnTo>
                  <a:pt x="10668" y="202692"/>
                </a:lnTo>
                <a:lnTo>
                  <a:pt x="2202180" y="202692"/>
                </a:lnTo>
                <a:lnTo>
                  <a:pt x="2202180" y="198120"/>
                </a:lnTo>
                <a:lnTo>
                  <a:pt x="2206752" y="193548"/>
                </a:lnTo>
                <a:close/>
              </a:path>
              <a:path w="2211704" h="203200">
                <a:moveTo>
                  <a:pt x="10668" y="202692"/>
                </a:moveTo>
                <a:lnTo>
                  <a:pt x="10668" y="198120"/>
                </a:lnTo>
                <a:lnTo>
                  <a:pt x="4572" y="193548"/>
                </a:lnTo>
                <a:lnTo>
                  <a:pt x="4572" y="202692"/>
                </a:lnTo>
                <a:lnTo>
                  <a:pt x="10668" y="202692"/>
                </a:lnTo>
                <a:close/>
              </a:path>
              <a:path w="2211704" h="203200">
                <a:moveTo>
                  <a:pt x="2206752" y="9144"/>
                </a:moveTo>
                <a:lnTo>
                  <a:pt x="2202180" y="4572"/>
                </a:lnTo>
                <a:lnTo>
                  <a:pt x="2202180" y="9144"/>
                </a:lnTo>
                <a:lnTo>
                  <a:pt x="2206752" y="9144"/>
                </a:lnTo>
                <a:close/>
              </a:path>
              <a:path w="2211704" h="203200">
                <a:moveTo>
                  <a:pt x="2206752" y="193548"/>
                </a:moveTo>
                <a:lnTo>
                  <a:pt x="2206752" y="9144"/>
                </a:lnTo>
                <a:lnTo>
                  <a:pt x="2202180" y="9144"/>
                </a:lnTo>
                <a:lnTo>
                  <a:pt x="2202180" y="193548"/>
                </a:lnTo>
                <a:lnTo>
                  <a:pt x="2206752" y="193548"/>
                </a:lnTo>
                <a:close/>
              </a:path>
              <a:path w="2211704" h="203200">
                <a:moveTo>
                  <a:pt x="2206752" y="202692"/>
                </a:moveTo>
                <a:lnTo>
                  <a:pt x="2206752" y="193548"/>
                </a:lnTo>
                <a:lnTo>
                  <a:pt x="2202180" y="198120"/>
                </a:lnTo>
                <a:lnTo>
                  <a:pt x="2202180" y="202692"/>
                </a:lnTo>
                <a:lnTo>
                  <a:pt x="2206752" y="202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id="{CC1DAE05-8DA3-4318-8443-5268EF07D1C8}"/>
              </a:ext>
            </a:extLst>
          </p:cNvPr>
          <p:cNvSpPr/>
          <p:nvPr/>
        </p:nvSpPr>
        <p:spPr>
          <a:xfrm>
            <a:off x="5940420" y="4512432"/>
            <a:ext cx="220218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8">
            <a:extLst>
              <a:ext uri="{FF2B5EF4-FFF2-40B4-BE49-F238E27FC236}">
                <a16:creationId xmlns:a16="http://schemas.microsoft.com/office/drawing/2014/main" id="{6963162F-B5F6-4DE2-A010-372475DD44E2}"/>
              </a:ext>
            </a:extLst>
          </p:cNvPr>
          <p:cNvSpPr/>
          <p:nvPr/>
        </p:nvSpPr>
        <p:spPr>
          <a:xfrm>
            <a:off x="5935848" y="4507860"/>
            <a:ext cx="2211705" cy="314325"/>
          </a:xfrm>
          <a:custGeom>
            <a:avLst/>
            <a:gdLst/>
            <a:ahLst/>
            <a:cxnLst/>
            <a:rect l="l" t="t" r="r" b="b"/>
            <a:pathLst>
              <a:path w="2211704" h="314325">
                <a:moveTo>
                  <a:pt x="2211324" y="313944"/>
                </a:moveTo>
                <a:lnTo>
                  <a:pt x="2211324" y="0"/>
                </a:lnTo>
                <a:lnTo>
                  <a:pt x="0" y="0"/>
                </a:lnTo>
                <a:lnTo>
                  <a:pt x="0" y="313944"/>
                </a:lnTo>
                <a:lnTo>
                  <a:pt x="4572" y="313944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2202180" y="9144"/>
                </a:lnTo>
                <a:lnTo>
                  <a:pt x="2202180" y="4572"/>
                </a:lnTo>
                <a:lnTo>
                  <a:pt x="2206752" y="9144"/>
                </a:lnTo>
                <a:lnTo>
                  <a:pt x="2206752" y="313944"/>
                </a:lnTo>
                <a:lnTo>
                  <a:pt x="2211324" y="313944"/>
                </a:lnTo>
                <a:close/>
              </a:path>
              <a:path w="2211704" h="31432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2211704" h="314325">
                <a:moveTo>
                  <a:pt x="10668" y="304800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304800"/>
                </a:lnTo>
                <a:lnTo>
                  <a:pt x="10668" y="304800"/>
                </a:lnTo>
                <a:close/>
              </a:path>
              <a:path w="2211704" h="314325">
                <a:moveTo>
                  <a:pt x="2206752" y="304800"/>
                </a:moveTo>
                <a:lnTo>
                  <a:pt x="4572" y="304800"/>
                </a:lnTo>
                <a:lnTo>
                  <a:pt x="10668" y="309372"/>
                </a:lnTo>
                <a:lnTo>
                  <a:pt x="10668" y="313944"/>
                </a:lnTo>
                <a:lnTo>
                  <a:pt x="2202180" y="313944"/>
                </a:lnTo>
                <a:lnTo>
                  <a:pt x="2202180" y="309372"/>
                </a:lnTo>
                <a:lnTo>
                  <a:pt x="2206752" y="304800"/>
                </a:lnTo>
                <a:close/>
              </a:path>
              <a:path w="2211704" h="314325">
                <a:moveTo>
                  <a:pt x="10668" y="313944"/>
                </a:moveTo>
                <a:lnTo>
                  <a:pt x="10668" y="309372"/>
                </a:lnTo>
                <a:lnTo>
                  <a:pt x="4572" y="304800"/>
                </a:lnTo>
                <a:lnTo>
                  <a:pt x="4572" y="313944"/>
                </a:lnTo>
                <a:lnTo>
                  <a:pt x="10668" y="313944"/>
                </a:lnTo>
                <a:close/>
              </a:path>
              <a:path w="2211704" h="314325">
                <a:moveTo>
                  <a:pt x="2206752" y="9144"/>
                </a:moveTo>
                <a:lnTo>
                  <a:pt x="2202180" y="4572"/>
                </a:lnTo>
                <a:lnTo>
                  <a:pt x="2202180" y="9144"/>
                </a:lnTo>
                <a:lnTo>
                  <a:pt x="2206752" y="9144"/>
                </a:lnTo>
                <a:close/>
              </a:path>
              <a:path w="2211704" h="314325">
                <a:moveTo>
                  <a:pt x="2206752" y="304800"/>
                </a:moveTo>
                <a:lnTo>
                  <a:pt x="2206752" y="9144"/>
                </a:lnTo>
                <a:lnTo>
                  <a:pt x="2202180" y="9144"/>
                </a:lnTo>
                <a:lnTo>
                  <a:pt x="2202180" y="304800"/>
                </a:lnTo>
                <a:lnTo>
                  <a:pt x="2206752" y="304800"/>
                </a:lnTo>
                <a:close/>
              </a:path>
              <a:path w="2211704" h="314325">
                <a:moveTo>
                  <a:pt x="2206752" y="313944"/>
                </a:moveTo>
                <a:lnTo>
                  <a:pt x="2206752" y="304800"/>
                </a:lnTo>
                <a:lnTo>
                  <a:pt x="2202180" y="309372"/>
                </a:lnTo>
                <a:lnTo>
                  <a:pt x="2202180" y="313944"/>
                </a:lnTo>
                <a:lnTo>
                  <a:pt x="2206752" y="313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9">
            <a:extLst>
              <a:ext uri="{FF2B5EF4-FFF2-40B4-BE49-F238E27FC236}">
                <a16:creationId xmlns:a16="http://schemas.microsoft.com/office/drawing/2014/main" id="{9B34AFAD-6D81-48D2-B84D-597F9664ECC9}"/>
              </a:ext>
            </a:extLst>
          </p:cNvPr>
          <p:cNvSpPr/>
          <p:nvPr/>
        </p:nvSpPr>
        <p:spPr>
          <a:xfrm>
            <a:off x="5940420" y="5274432"/>
            <a:ext cx="220218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0">
            <a:extLst>
              <a:ext uri="{FF2B5EF4-FFF2-40B4-BE49-F238E27FC236}">
                <a16:creationId xmlns:a16="http://schemas.microsoft.com/office/drawing/2014/main" id="{F12410AA-E813-4B2A-B10A-17CE193D166D}"/>
              </a:ext>
            </a:extLst>
          </p:cNvPr>
          <p:cNvSpPr/>
          <p:nvPr/>
        </p:nvSpPr>
        <p:spPr>
          <a:xfrm>
            <a:off x="5935848" y="5269860"/>
            <a:ext cx="2211705" cy="161925"/>
          </a:xfrm>
          <a:custGeom>
            <a:avLst/>
            <a:gdLst/>
            <a:ahLst/>
            <a:cxnLst/>
            <a:rect l="l" t="t" r="r" b="b"/>
            <a:pathLst>
              <a:path w="2211704" h="161925">
                <a:moveTo>
                  <a:pt x="2211324" y="161544"/>
                </a:moveTo>
                <a:lnTo>
                  <a:pt x="2211324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2202180" y="9144"/>
                </a:lnTo>
                <a:lnTo>
                  <a:pt x="2202180" y="4572"/>
                </a:lnTo>
                <a:lnTo>
                  <a:pt x="2206752" y="9144"/>
                </a:lnTo>
                <a:lnTo>
                  <a:pt x="2206752" y="161544"/>
                </a:lnTo>
                <a:lnTo>
                  <a:pt x="2211324" y="161544"/>
                </a:lnTo>
                <a:close/>
              </a:path>
              <a:path w="2211704" h="16192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2211704" h="161925">
                <a:moveTo>
                  <a:pt x="10668" y="152400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10668" y="152400"/>
                </a:lnTo>
                <a:close/>
              </a:path>
              <a:path w="2211704" h="161925">
                <a:moveTo>
                  <a:pt x="2206752" y="152400"/>
                </a:moveTo>
                <a:lnTo>
                  <a:pt x="4572" y="152400"/>
                </a:lnTo>
                <a:lnTo>
                  <a:pt x="10668" y="156972"/>
                </a:lnTo>
                <a:lnTo>
                  <a:pt x="10668" y="161544"/>
                </a:lnTo>
                <a:lnTo>
                  <a:pt x="2202180" y="161544"/>
                </a:lnTo>
                <a:lnTo>
                  <a:pt x="2202180" y="156972"/>
                </a:lnTo>
                <a:lnTo>
                  <a:pt x="2206752" y="152400"/>
                </a:lnTo>
                <a:close/>
              </a:path>
              <a:path w="2211704" h="161925">
                <a:moveTo>
                  <a:pt x="10668" y="161544"/>
                </a:moveTo>
                <a:lnTo>
                  <a:pt x="10668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10668" y="161544"/>
                </a:lnTo>
                <a:close/>
              </a:path>
              <a:path w="2211704" h="161925">
                <a:moveTo>
                  <a:pt x="2206752" y="9144"/>
                </a:moveTo>
                <a:lnTo>
                  <a:pt x="2202180" y="4572"/>
                </a:lnTo>
                <a:lnTo>
                  <a:pt x="2202180" y="9144"/>
                </a:lnTo>
                <a:lnTo>
                  <a:pt x="2206752" y="9144"/>
                </a:lnTo>
                <a:close/>
              </a:path>
              <a:path w="2211704" h="161925">
                <a:moveTo>
                  <a:pt x="2206752" y="152400"/>
                </a:moveTo>
                <a:lnTo>
                  <a:pt x="2206752" y="9144"/>
                </a:lnTo>
                <a:lnTo>
                  <a:pt x="2202180" y="9144"/>
                </a:lnTo>
                <a:lnTo>
                  <a:pt x="2202180" y="152400"/>
                </a:lnTo>
                <a:lnTo>
                  <a:pt x="2206752" y="152400"/>
                </a:lnTo>
                <a:close/>
              </a:path>
              <a:path w="2211704" h="161925">
                <a:moveTo>
                  <a:pt x="2206752" y="161544"/>
                </a:moveTo>
                <a:lnTo>
                  <a:pt x="2206752" y="152400"/>
                </a:lnTo>
                <a:lnTo>
                  <a:pt x="2202180" y="156972"/>
                </a:lnTo>
                <a:lnTo>
                  <a:pt x="2202180" y="161544"/>
                </a:lnTo>
                <a:lnTo>
                  <a:pt x="220675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1">
            <a:extLst>
              <a:ext uri="{FF2B5EF4-FFF2-40B4-BE49-F238E27FC236}">
                <a16:creationId xmlns:a16="http://schemas.microsoft.com/office/drawing/2014/main" id="{F19C80FE-995E-447F-9E19-A69208B4EF24}"/>
              </a:ext>
            </a:extLst>
          </p:cNvPr>
          <p:cNvSpPr/>
          <p:nvPr/>
        </p:nvSpPr>
        <p:spPr>
          <a:xfrm>
            <a:off x="3767196" y="3922644"/>
            <a:ext cx="2478405" cy="1408430"/>
          </a:xfrm>
          <a:custGeom>
            <a:avLst/>
            <a:gdLst/>
            <a:ahLst/>
            <a:cxnLst/>
            <a:rect l="l" t="t" r="r" b="b"/>
            <a:pathLst>
              <a:path w="2478404" h="1408429">
                <a:moveTo>
                  <a:pt x="2415729" y="44035"/>
                </a:moveTo>
                <a:lnTo>
                  <a:pt x="2409211" y="32085"/>
                </a:lnTo>
                <a:lnTo>
                  <a:pt x="0" y="1397508"/>
                </a:lnTo>
                <a:lnTo>
                  <a:pt x="7620" y="1408176"/>
                </a:lnTo>
                <a:lnTo>
                  <a:pt x="2415729" y="44035"/>
                </a:lnTo>
                <a:close/>
              </a:path>
              <a:path w="2478404" h="1408429">
                <a:moveTo>
                  <a:pt x="2478024" y="0"/>
                </a:moveTo>
                <a:lnTo>
                  <a:pt x="2394204" y="4572"/>
                </a:lnTo>
                <a:lnTo>
                  <a:pt x="2409211" y="32085"/>
                </a:lnTo>
                <a:lnTo>
                  <a:pt x="2420112" y="25908"/>
                </a:lnTo>
                <a:lnTo>
                  <a:pt x="2426208" y="38100"/>
                </a:lnTo>
                <a:lnTo>
                  <a:pt x="2426208" y="63246"/>
                </a:lnTo>
                <a:lnTo>
                  <a:pt x="2430780" y="71628"/>
                </a:lnTo>
                <a:lnTo>
                  <a:pt x="2478024" y="0"/>
                </a:lnTo>
                <a:close/>
              </a:path>
              <a:path w="2478404" h="1408429">
                <a:moveTo>
                  <a:pt x="2426208" y="38100"/>
                </a:moveTo>
                <a:lnTo>
                  <a:pt x="2420112" y="25908"/>
                </a:lnTo>
                <a:lnTo>
                  <a:pt x="2409211" y="32085"/>
                </a:lnTo>
                <a:lnTo>
                  <a:pt x="2415729" y="44035"/>
                </a:lnTo>
                <a:lnTo>
                  <a:pt x="2426208" y="38100"/>
                </a:lnTo>
                <a:close/>
              </a:path>
              <a:path w="2478404" h="1408429">
                <a:moveTo>
                  <a:pt x="2426208" y="63246"/>
                </a:moveTo>
                <a:lnTo>
                  <a:pt x="2426208" y="38100"/>
                </a:lnTo>
                <a:lnTo>
                  <a:pt x="2415729" y="44035"/>
                </a:lnTo>
                <a:lnTo>
                  <a:pt x="2426208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2">
            <a:extLst>
              <a:ext uri="{FF2B5EF4-FFF2-40B4-BE49-F238E27FC236}">
                <a16:creationId xmlns:a16="http://schemas.microsoft.com/office/drawing/2014/main" id="{03605F01-8B69-4AA6-A046-D77E3EF2E845}"/>
              </a:ext>
            </a:extLst>
          </p:cNvPr>
          <p:cNvSpPr/>
          <p:nvPr/>
        </p:nvSpPr>
        <p:spPr>
          <a:xfrm>
            <a:off x="3768720" y="4667880"/>
            <a:ext cx="2476500" cy="662940"/>
          </a:xfrm>
          <a:custGeom>
            <a:avLst/>
            <a:gdLst/>
            <a:ahLst/>
            <a:cxnLst/>
            <a:rect l="l" t="t" r="r" b="b"/>
            <a:pathLst>
              <a:path w="2476500" h="662939">
                <a:moveTo>
                  <a:pt x="2404896" y="42767"/>
                </a:moveTo>
                <a:lnTo>
                  <a:pt x="2401847" y="30573"/>
                </a:lnTo>
                <a:lnTo>
                  <a:pt x="0" y="650748"/>
                </a:lnTo>
                <a:lnTo>
                  <a:pt x="4572" y="662940"/>
                </a:lnTo>
                <a:lnTo>
                  <a:pt x="2404896" y="42767"/>
                </a:lnTo>
                <a:close/>
              </a:path>
              <a:path w="2476500" h="662939">
                <a:moveTo>
                  <a:pt x="2476500" y="16764"/>
                </a:moveTo>
                <a:lnTo>
                  <a:pt x="2394204" y="0"/>
                </a:lnTo>
                <a:lnTo>
                  <a:pt x="2401847" y="30573"/>
                </a:lnTo>
                <a:lnTo>
                  <a:pt x="2414016" y="27432"/>
                </a:lnTo>
                <a:lnTo>
                  <a:pt x="2417064" y="39624"/>
                </a:lnTo>
                <a:lnTo>
                  <a:pt x="2417064" y="69124"/>
                </a:lnTo>
                <a:lnTo>
                  <a:pt x="2476500" y="16764"/>
                </a:lnTo>
                <a:close/>
              </a:path>
              <a:path w="2476500" h="662939">
                <a:moveTo>
                  <a:pt x="2417064" y="39624"/>
                </a:moveTo>
                <a:lnTo>
                  <a:pt x="2414016" y="27432"/>
                </a:lnTo>
                <a:lnTo>
                  <a:pt x="2401847" y="30573"/>
                </a:lnTo>
                <a:lnTo>
                  <a:pt x="2404896" y="42767"/>
                </a:lnTo>
                <a:lnTo>
                  <a:pt x="2417064" y="39624"/>
                </a:lnTo>
                <a:close/>
              </a:path>
              <a:path w="2476500" h="662939">
                <a:moveTo>
                  <a:pt x="2417064" y="69124"/>
                </a:moveTo>
                <a:lnTo>
                  <a:pt x="2417064" y="39624"/>
                </a:lnTo>
                <a:lnTo>
                  <a:pt x="2404896" y="42767"/>
                </a:lnTo>
                <a:lnTo>
                  <a:pt x="2412492" y="73152"/>
                </a:lnTo>
                <a:lnTo>
                  <a:pt x="2417064" y="69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3">
            <a:extLst>
              <a:ext uri="{FF2B5EF4-FFF2-40B4-BE49-F238E27FC236}">
                <a16:creationId xmlns:a16="http://schemas.microsoft.com/office/drawing/2014/main" id="{5F6F5B1C-3A91-4E6D-8CFD-6A80C21AA6F0}"/>
              </a:ext>
            </a:extLst>
          </p:cNvPr>
          <p:cNvSpPr/>
          <p:nvPr/>
        </p:nvSpPr>
        <p:spPr>
          <a:xfrm>
            <a:off x="3770244" y="5318628"/>
            <a:ext cx="2551430" cy="90170"/>
          </a:xfrm>
          <a:custGeom>
            <a:avLst/>
            <a:gdLst/>
            <a:ahLst/>
            <a:cxnLst/>
            <a:rect l="l" t="t" r="r" b="b"/>
            <a:pathLst>
              <a:path w="2551429" h="90170">
                <a:moveTo>
                  <a:pt x="2475864" y="45484"/>
                </a:moveTo>
                <a:lnTo>
                  <a:pt x="1524" y="0"/>
                </a:lnTo>
                <a:lnTo>
                  <a:pt x="0" y="12192"/>
                </a:lnTo>
                <a:lnTo>
                  <a:pt x="2475620" y="57671"/>
                </a:lnTo>
                <a:lnTo>
                  <a:pt x="2475864" y="45484"/>
                </a:lnTo>
                <a:close/>
              </a:path>
              <a:path w="2551429" h="90170">
                <a:moveTo>
                  <a:pt x="2488692" y="83058"/>
                </a:moveTo>
                <a:lnTo>
                  <a:pt x="2488692" y="57912"/>
                </a:lnTo>
                <a:lnTo>
                  <a:pt x="2475620" y="57671"/>
                </a:lnTo>
                <a:lnTo>
                  <a:pt x="2474976" y="89916"/>
                </a:lnTo>
                <a:lnTo>
                  <a:pt x="2488692" y="83058"/>
                </a:lnTo>
                <a:close/>
              </a:path>
              <a:path w="2551429" h="90170">
                <a:moveTo>
                  <a:pt x="2488692" y="57912"/>
                </a:moveTo>
                <a:lnTo>
                  <a:pt x="2488692" y="45720"/>
                </a:lnTo>
                <a:lnTo>
                  <a:pt x="2475864" y="45484"/>
                </a:lnTo>
                <a:lnTo>
                  <a:pt x="2475620" y="57671"/>
                </a:lnTo>
                <a:lnTo>
                  <a:pt x="2488692" y="57912"/>
                </a:lnTo>
                <a:close/>
              </a:path>
              <a:path w="2551429" h="90170">
                <a:moveTo>
                  <a:pt x="2551176" y="51816"/>
                </a:moveTo>
                <a:lnTo>
                  <a:pt x="2476500" y="13716"/>
                </a:lnTo>
                <a:lnTo>
                  <a:pt x="2475864" y="45484"/>
                </a:lnTo>
                <a:lnTo>
                  <a:pt x="2488692" y="45720"/>
                </a:lnTo>
                <a:lnTo>
                  <a:pt x="2488692" y="83058"/>
                </a:lnTo>
                <a:lnTo>
                  <a:pt x="2551176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4">
            <a:extLst>
              <a:ext uri="{FF2B5EF4-FFF2-40B4-BE49-F238E27FC236}">
                <a16:creationId xmlns:a16="http://schemas.microsoft.com/office/drawing/2014/main" id="{EEE3D1C8-1CC8-45A3-98A3-85E9EABD2EC3}"/>
              </a:ext>
            </a:extLst>
          </p:cNvPr>
          <p:cNvSpPr/>
          <p:nvPr/>
        </p:nvSpPr>
        <p:spPr>
          <a:xfrm>
            <a:off x="5280528" y="3520308"/>
            <a:ext cx="650875" cy="437515"/>
          </a:xfrm>
          <a:custGeom>
            <a:avLst/>
            <a:gdLst/>
            <a:ahLst/>
            <a:cxnLst/>
            <a:rect l="l" t="t" r="r" b="b"/>
            <a:pathLst>
              <a:path w="650875" h="437514">
                <a:moveTo>
                  <a:pt x="591486" y="390759"/>
                </a:moveTo>
                <a:lnTo>
                  <a:pt x="6096" y="0"/>
                </a:lnTo>
                <a:lnTo>
                  <a:pt x="0" y="9144"/>
                </a:lnTo>
                <a:lnTo>
                  <a:pt x="584116" y="401550"/>
                </a:lnTo>
                <a:lnTo>
                  <a:pt x="591486" y="390759"/>
                </a:lnTo>
                <a:close/>
              </a:path>
              <a:path w="650875" h="437514">
                <a:moveTo>
                  <a:pt x="601980" y="431181"/>
                </a:moveTo>
                <a:lnTo>
                  <a:pt x="601980" y="397764"/>
                </a:lnTo>
                <a:lnTo>
                  <a:pt x="594360" y="408432"/>
                </a:lnTo>
                <a:lnTo>
                  <a:pt x="584116" y="401550"/>
                </a:lnTo>
                <a:lnTo>
                  <a:pt x="566928" y="426720"/>
                </a:lnTo>
                <a:lnTo>
                  <a:pt x="601980" y="431181"/>
                </a:lnTo>
                <a:close/>
              </a:path>
              <a:path w="650875" h="437514">
                <a:moveTo>
                  <a:pt x="601980" y="397764"/>
                </a:moveTo>
                <a:lnTo>
                  <a:pt x="591486" y="390759"/>
                </a:lnTo>
                <a:lnTo>
                  <a:pt x="584116" y="401550"/>
                </a:lnTo>
                <a:lnTo>
                  <a:pt x="594360" y="408432"/>
                </a:lnTo>
                <a:lnTo>
                  <a:pt x="601980" y="397764"/>
                </a:lnTo>
                <a:close/>
              </a:path>
              <a:path w="650875" h="437514">
                <a:moveTo>
                  <a:pt x="650748" y="437388"/>
                </a:moveTo>
                <a:lnTo>
                  <a:pt x="609600" y="364236"/>
                </a:lnTo>
                <a:lnTo>
                  <a:pt x="591486" y="390759"/>
                </a:lnTo>
                <a:lnTo>
                  <a:pt x="601980" y="397764"/>
                </a:lnTo>
                <a:lnTo>
                  <a:pt x="601980" y="431181"/>
                </a:lnTo>
                <a:lnTo>
                  <a:pt x="650748" y="437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5">
            <a:extLst>
              <a:ext uri="{FF2B5EF4-FFF2-40B4-BE49-F238E27FC236}">
                <a16:creationId xmlns:a16="http://schemas.microsoft.com/office/drawing/2014/main" id="{B2A07F84-B15A-45C4-A812-C1FA250BC305}"/>
              </a:ext>
            </a:extLst>
          </p:cNvPr>
          <p:cNvSpPr/>
          <p:nvPr/>
        </p:nvSpPr>
        <p:spPr>
          <a:xfrm>
            <a:off x="4606920" y="3308472"/>
            <a:ext cx="876300" cy="462280"/>
          </a:xfrm>
          <a:custGeom>
            <a:avLst/>
            <a:gdLst/>
            <a:ahLst/>
            <a:cxnLst/>
            <a:rect l="l" t="t" r="r" b="b"/>
            <a:pathLst>
              <a:path w="876300" h="462279">
                <a:moveTo>
                  <a:pt x="0" y="0"/>
                </a:moveTo>
                <a:lnTo>
                  <a:pt x="0" y="461772"/>
                </a:lnTo>
                <a:lnTo>
                  <a:pt x="876300" y="461772"/>
                </a:lnTo>
                <a:lnTo>
                  <a:pt x="876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6">
            <a:extLst>
              <a:ext uri="{FF2B5EF4-FFF2-40B4-BE49-F238E27FC236}">
                <a16:creationId xmlns:a16="http://schemas.microsoft.com/office/drawing/2014/main" id="{DCDC0C51-B30F-4FDC-910E-F9E30389F727}"/>
              </a:ext>
            </a:extLst>
          </p:cNvPr>
          <p:cNvSpPr/>
          <p:nvPr/>
        </p:nvSpPr>
        <p:spPr>
          <a:xfrm>
            <a:off x="4602348" y="3303899"/>
            <a:ext cx="887094" cy="472440"/>
          </a:xfrm>
          <a:custGeom>
            <a:avLst/>
            <a:gdLst/>
            <a:ahLst/>
            <a:cxnLst/>
            <a:rect l="l" t="t" r="r" b="b"/>
            <a:pathLst>
              <a:path w="887095" h="472439">
                <a:moveTo>
                  <a:pt x="886968" y="472440"/>
                </a:moveTo>
                <a:lnTo>
                  <a:pt x="886968" y="0"/>
                </a:lnTo>
                <a:lnTo>
                  <a:pt x="0" y="0"/>
                </a:lnTo>
                <a:lnTo>
                  <a:pt x="0" y="472440"/>
                </a:lnTo>
                <a:lnTo>
                  <a:pt x="4572" y="472440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876300" y="9144"/>
                </a:lnTo>
                <a:lnTo>
                  <a:pt x="876300" y="4572"/>
                </a:lnTo>
                <a:lnTo>
                  <a:pt x="880872" y="9144"/>
                </a:lnTo>
                <a:lnTo>
                  <a:pt x="880872" y="472440"/>
                </a:lnTo>
                <a:lnTo>
                  <a:pt x="886968" y="472440"/>
                </a:lnTo>
                <a:close/>
              </a:path>
              <a:path w="887095" h="472439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887095" h="472439">
                <a:moveTo>
                  <a:pt x="10668" y="461772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461772"/>
                </a:lnTo>
                <a:lnTo>
                  <a:pt x="10668" y="461772"/>
                </a:lnTo>
                <a:close/>
              </a:path>
              <a:path w="887095" h="472439">
                <a:moveTo>
                  <a:pt x="880872" y="461772"/>
                </a:moveTo>
                <a:lnTo>
                  <a:pt x="4572" y="461772"/>
                </a:lnTo>
                <a:lnTo>
                  <a:pt x="10668" y="466344"/>
                </a:lnTo>
                <a:lnTo>
                  <a:pt x="10668" y="472440"/>
                </a:lnTo>
                <a:lnTo>
                  <a:pt x="876300" y="472440"/>
                </a:lnTo>
                <a:lnTo>
                  <a:pt x="876300" y="466344"/>
                </a:lnTo>
                <a:lnTo>
                  <a:pt x="880872" y="461772"/>
                </a:lnTo>
                <a:close/>
              </a:path>
              <a:path w="887095" h="472439">
                <a:moveTo>
                  <a:pt x="10668" y="472440"/>
                </a:moveTo>
                <a:lnTo>
                  <a:pt x="10668" y="466344"/>
                </a:lnTo>
                <a:lnTo>
                  <a:pt x="4572" y="461772"/>
                </a:lnTo>
                <a:lnTo>
                  <a:pt x="4572" y="472440"/>
                </a:lnTo>
                <a:lnTo>
                  <a:pt x="10668" y="472440"/>
                </a:lnTo>
                <a:close/>
              </a:path>
              <a:path w="887095" h="472439">
                <a:moveTo>
                  <a:pt x="880872" y="9144"/>
                </a:moveTo>
                <a:lnTo>
                  <a:pt x="876300" y="4572"/>
                </a:lnTo>
                <a:lnTo>
                  <a:pt x="876300" y="9144"/>
                </a:lnTo>
                <a:lnTo>
                  <a:pt x="880872" y="9144"/>
                </a:lnTo>
                <a:close/>
              </a:path>
              <a:path w="887095" h="472439">
                <a:moveTo>
                  <a:pt x="880872" y="461772"/>
                </a:moveTo>
                <a:lnTo>
                  <a:pt x="880872" y="9144"/>
                </a:lnTo>
                <a:lnTo>
                  <a:pt x="876300" y="9144"/>
                </a:lnTo>
                <a:lnTo>
                  <a:pt x="876300" y="461772"/>
                </a:lnTo>
                <a:lnTo>
                  <a:pt x="880872" y="461772"/>
                </a:lnTo>
                <a:close/>
              </a:path>
              <a:path w="887095" h="472439">
                <a:moveTo>
                  <a:pt x="880872" y="472440"/>
                </a:moveTo>
                <a:lnTo>
                  <a:pt x="880872" y="461772"/>
                </a:lnTo>
                <a:lnTo>
                  <a:pt x="876300" y="466344"/>
                </a:lnTo>
                <a:lnTo>
                  <a:pt x="876300" y="472440"/>
                </a:lnTo>
                <a:lnTo>
                  <a:pt x="880872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7">
            <a:extLst>
              <a:ext uri="{FF2B5EF4-FFF2-40B4-BE49-F238E27FC236}">
                <a16:creationId xmlns:a16="http://schemas.microsoft.com/office/drawing/2014/main" id="{3D9FDFAE-4F1E-4839-9E06-88C5B8E65F74}"/>
              </a:ext>
            </a:extLst>
          </p:cNvPr>
          <p:cNvSpPr txBox="1"/>
          <p:nvPr/>
        </p:nvSpPr>
        <p:spPr>
          <a:xfrm>
            <a:off x="4606920" y="3277482"/>
            <a:ext cx="8763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735" marR="159385" indent="8509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Reg  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te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446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70956-3740-4361-B4D6-1C24E6DC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Particionada Dinâmica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7095F8-D368-40C8-A6EF-7CB664474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4" y="1583141"/>
            <a:ext cx="4057425" cy="459699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espaço utilizado por um programa é  a sua partição.</a:t>
            </a:r>
          </a:p>
          <a:p>
            <a:r>
              <a:rPr lang="pt-BR" dirty="0"/>
              <a:t>Não ocorre fragmentação interna.</a:t>
            </a:r>
          </a:p>
          <a:p>
            <a:pPr lvl="1"/>
            <a:r>
              <a:rPr lang="pt-BR" dirty="0"/>
              <a:t>o tamanho da memória alocada é igual ao  tamanho do programa</a:t>
            </a:r>
          </a:p>
          <a:p>
            <a:r>
              <a:rPr lang="pt-BR" dirty="0"/>
              <a:t>Ao terminarem, os programas  deixam espalhados espaços  pequenos de memória, provocando  a </a:t>
            </a:r>
            <a:r>
              <a:rPr lang="pt-BR" dirty="0">
                <a:solidFill>
                  <a:srgbClr val="C00000"/>
                </a:solidFill>
              </a:rPr>
              <a:t>fragmentação externa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os fragmentos são pequenos demais para  serem reaproveitados</a:t>
            </a:r>
          </a:p>
          <a:p>
            <a:endParaRPr lang="pt-BR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209710C4-1696-4AF8-BD9A-70AB75484375}"/>
              </a:ext>
            </a:extLst>
          </p:cNvPr>
          <p:cNvSpPr txBox="1"/>
          <p:nvPr/>
        </p:nvSpPr>
        <p:spPr>
          <a:xfrm>
            <a:off x="5759082" y="1583141"/>
            <a:ext cx="23221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E60000"/>
                </a:solidFill>
                <a:latin typeface="Verdana"/>
                <a:cs typeface="Verdana"/>
              </a:rPr>
              <a:t>Memória</a:t>
            </a:r>
            <a:r>
              <a:rPr sz="2000" spc="-180" dirty="0">
                <a:solidFill>
                  <a:srgbClr val="E6000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E60000"/>
                </a:solidFill>
                <a:latin typeface="Verdana"/>
                <a:cs typeface="Verdana"/>
              </a:rPr>
              <a:t>principal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8D822CD8-B16B-41B0-BF73-8C8AB301D95B}"/>
              </a:ext>
            </a:extLst>
          </p:cNvPr>
          <p:cNvSpPr/>
          <p:nvPr/>
        </p:nvSpPr>
        <p:spPr>
          <a:xfrm>
            <a:off x="5812933" y="2010371"/>
            <a:ext cx="2209800" cy="1066800"/>
          </a:xfrm>
          <a:custGeom>
            <a:avLst/>
            <a:gdLst/>
            <a:ahLst/>
            <a:cxnLst/>
            <a:rect l="l" t="t" r="r" b="b"/>
            <a:pathLst>
              <a:path w="2209800" h="1066800">
                <a:moveTo>
                  <a:pt x="0" y="0"/>
                </a:moveTo>
                <a:lnTo>
                  <a:pt x="0" y="1066800"/>
                </a:lnTo>
                <a:lnTo>
                  <a:pt x="2209800" y="1066800"/>
                </a:lnTo>
                <a:lnTo>
                  <a:pt x="2209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0A370D7B-08DC-4C93-95E1-6C302DEF6803}"/>
              </a:ext>
            </a:extLst>
          </p:cNvPr>
          <p:cNvSpPr/>
          <p:nvPr/>
        </p:nvSpPr>
        <p:spPr>
          <a:xfrm>
            <a:off x="5806837" y="2004275"/>
            <a:ext cx="2223770" cy="1073150"/>
          </a:xfrm>
          <a:custGeom>
            <a:avLst/>
            <a:gdLst/>
            <a:ahLst/>
            <a:cxnLst/>
            <a:rect l="l" t="t" r="r" b="b"/>
            <a:pathLst>
              <a:path w="2223770" h="1073150">
                <a:moveTo>
                  <a:pt x="2223516" y="1072895"/>
                </a:moveTo>
                <a:lnTo>
                  <a:pt x="2223516" y="0"/>
                </a:lnTo>
                <a:lnTo>
                  <a:pt x="0" y="0"/>
                </a:lnTo>
                <a:lnTo>
                  <a:pt x="0" y="1072895"/>
                </a:lnTo>
                <a:lnTo>
                  <a:pt x="6096" y="1072895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209800" y="13716"/>
                </a:lnTo>
                <a:lnTo>
                  <a:pt x="2209800" y="6096"/>
                </a:lnTo>
                <a:lnTo>
                  <a:pt x="2215896" y="13716"/>
                </a:lnTo>
                <a:lnTo>
                  <a:pt x="2215896" y="1072895"/>
                </a:lnTo>
                <a:lnTo>
                  <a:pt x="2223516" y="1072895"/>
                </a:lnTo>
                <a:close/>
              </a:path>
              <a:path w="2223770" h="10731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223770" h="1073150">
                <a:moveTo>
                  <a:pt x="13716" y="10668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066800"/>
                </a:lnTo>
                <a:lnTo>
                  <a:pt x="13716" y="1066800"/>
                </a:lnTo>
                <a:close/>
              </a:path>
              <a:path w="2223770" h="1073150">
                <a:moveTo>
                  <a:pt x="2215896" y="1066800"/>
                </a:moveTo>
                <a:lnTo>
                  <a:pt x="6096" y="1066800"/>
                </a:lnTo>
                <a:lnTo>
                  <a:pt x="13716" y="1072895"/>
                </a:lnTo>
                <a:lnTo>
                  <a:pt x="2209800" y="1072895"/>
                </a:lnTo>
                <a:lnTo>
                  <a:pt x="2215896" y="1066800"/>
                </a:lnTo>
                <a:close/>
              </a:path>
              <a:path w="2223770" h="1073150">
                <a:moveTo>
                  <a:pt x="13716" y="1072895"/>
                </a:moveTo>
                <a:lnTo>
                  <a:pt x="6096" y="1066800"/>
                </a:lnTo>
                <a:lnTo>
                  <a:pt x="6096" y="1072895"/>
                </a:lnTo>
                <a:lnTo>
                  <a:pt x="13716" y="1072895"/>
                </a:lnTo>
                <a:close/>
              </a:path>
              <a:path w="2223770" h="1073150">
                <a:moveTo>
                  <a:pt x="2215896" y="13716"/>
                </a:moveTo>
                <a:lnTo>
                  <a:pt x="2209800" y="6096"/>
                </a:lnTo>
                <a:lnTo>
                  <a:pt x="2209800" y="13716"/>
                </a:lnTo>
                <a:lnTo>
                  <a:pt x="2215896" y="13716"/>
                </a:lnTo>
                <a:close/>
              </a:path>
              <a:path w="2223770" h="1073150">
                <a:moveTo>
                  <a:pt x="2215896" y="1066800"/>
                </a:moveTo>
                <a:lnTo>
                  <a:pt x="2215896" y="13716"/>
                </a:lnTo>
                <a:lnTo>
                  <a:pt x="2209800" y="13716"/>
                </a:lnTo>
                <a:lnTo>
                  <a:pt x="2209800" y="1066800"/>
                </a:lnTo>
                <a:lnTo>
                  <a:pt x="2215896" y="1066800"/>
                </a:lnTo>
                <a:close/>
              </a:path>
              <a:path w="2223770" h="1073150">
                <a:moveTo>
                  <a:pt x="2215896" y="1072895"/>
                </a:moveTo>
                <a:lnTo>
                  <a:pt x="2215896" y="1066800"/>
                </a:lnTo>
                <a:lnTo>
                  <a:pt x="2209800" y="1072895"/>
                </a:lnTo>
                <a:lnTo>
                  <a:pt x="2215896" y="1072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7">
            <a:extLst>
              <a:ext uri="{FF2B5EF4-FFF2-40B4-BE49-F238E27FC236}">
                <a16:creationId xmlns:a16="http://schemas.microsoft.com/office/drawing/2014/main" id="{166F8300-2480-49EE-A426-74122F0D9160}"/>
              </a:ext>
            </a:extLst>
          </p:cNvPr>
          <p:cNvSpPr txBox="1"/>
          <p:nvPr/>
        </p:nvSpPr>
        <p:spPr>
          <a:xfrm>
            <a:off x="5812933" y="2250653"/>
            <a:ext cx="220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 marR="437515" indent="1905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3200"/>
                </a:solidFill>
                <a:latin typeface="Arial"/>
                <a:cs typeface="Arial"/>
              </a:rPr>
              <a:t>Sistema  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Op</a:t>
            </a:r>
            <a:r>
              <a:rPr sz="1800" b="1" spc="-5" dirty="0">
                <a:solidFill>
                  <a:srgbClr val="FF3200"/>
                </a:solidFill>
                <a:latin typeface="Arial"/>
                <a:cs typeface="Arial"/>
              </a:rPr>
              <a:t>erac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ion</a:t>
            </a:r>
            <a:r>
              <a:rPr sz="1800" b="1" spc="-5" dirty="0">
                <a:solidFill>
                  <a:srgbClr val="FF32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3200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8">
            <a:extLst>
              <a:ext uri="{FF2B5EF4-FFF2-40B4-BE49-F238E27FC236}">
                <a16:creationId xmlns:a16="http://schemas.microsoft.com/office/drawing/2014/main" id="{1345D7BE-0965-40EE-BC15-635F231B673C}"/>
              </a:ext>
            </a:extLst>
          </p:cNvPr>
          <p:cNvSpPr/>
          <p:nvPr/>
        </p:nvSpPr>
        <p:spPr>
          <a:xfrm>
            <a:off x="5806837" y="3074123"/>
            <a:ext cx="2223770" cy="0"/>
          </a:xfrm>
          <a:custGeom>
            <a:avLst/>
            <a:gdLst/>
            <a:ahLst/>
            <a:cxnLst/>
            <a:rect l="l" t="t" r="r" b="b"/>
            <a:pathLst>
              <a:path w="2223770">
                <a:moveTo>
                  <a:pt x="0" y="0"/>
                </a:moveTo>
                <a:lnTo>
                  <a:pt x="2223516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1">
            <a:extLst>
              <a:ext uri="{FF2B5EF4-FFF2-40B4-BE49-F238E27FC236}">
                <a16:creationId xmlns:a16="http://schemas.microsoft.com/office/drawing/2014/main" id="{C65F0393-0419-49E6-A260-B049B4B06FB5}"/>
              </a:ext>
            </a:extLst>
          </p:cNvPr>
          <p:cNvSpPr/>
          <p:nvPr/>
        </p:nvSpPr>
        <p:spPr>
          <a:xfrm>
            <a:off x="5812933" y="4905971"/>
            <a:ext cx="2209800" cy="381000"/>
          </a:xfrm>
          <a:custGeom>
            <a:avLst/>
            <a:gdLst/>
            <a:ahLst/>
            <a:cxnLst/>
            <a:rect l="l" t="t" r="r" b="b"/>
            <a:pathLst>
              <a:path w="2209800" h="381000">
                <a:moveTo>
                  <a:pt x="0" y="0"/>
                </a:moveTo>
                <a:lnTo>
                  <a:pt x="0" y="381000"/>
                </a:lnTo>
                <a:lnTo>
                  <a:pt x="2209800" y="381000"/>
                </a:lnTo>
                <a:lnTo>
                  <a:pt x="2209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2">
            <a:extLst>
              <a:ext uri="{FF2B5EF4-FFF2-40B4-BE49-F238E27FC236}">
                <a16:creationId xmlns:a16="http://schemas.microsoft.com/office/drawing/2014/main" id="{C1B8A5E9-01AE-4E51-8CBA-4B69E5B4E144}"/>
              </a:ext>
            </a:extLst>
          </p:cNvPr>
          <p:cNvSpPr/>
          <p:nvPr/>
        </p:nvSpPr>
        <p:spPr>
          <a:xfrm>
            <a:off x="5806837" y="4899875"/>
            <a:ext cx="2223770" cy="394970"/>
          </a:xfrm>
          <a:custGeom>
            <a:avLst/>
            <a:gdLst/>
            <a:ahLst/>
            <a:cxnLst/>
            <a:rect l="l" t="t" r="r" b="b"/>
            <a:pathLst>
              <a:path w="2223770" h="394970">
                <a:moveTo>
                  <a:pt x="2223516" y="394716"/>
                </a:moveTo>
                <a:lnTo>
                  <a:pt x="2223516" y="0"/>
                </a:lnTo>
                <a:lnTo>
                  <a:pt x="0" y="0"/>
                </a:lnTo>
                <a:lnTo>
                  <a:pt x="0" y="394716"/>
                </a:lnTo>
                <a:lnTo>
                  <a:pt x="6096" y="3947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209800" y="13716"/>
                </a:lnTo>
                <a:lnTo>
                  <a:pt x="2209800" y="6096"/>
                </a:lnTo>
                <a:lnTo>
                  <a:pt x="2215896" y="13716"/>
                </a:lnTo>
                <a:lnTo>
                  <a:pt x="2215896" y="394716"/>
                </a:lnTo>
                <a:lnTo>
                  <a:pt x="2223516" y="394716"/>
                </a:lnTo>
                <a:close/>
              </a:path>
              <a:path w="2223770" h="3949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223770" h="394970">
                <a:moveTo>
                  <a:pt x="13716" y="3810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381000"/>
                </a:lnTo>
                <a:lnTo>
                  <a:pt x="13716" y="381000"/>
                </a:lnTo>
                <a:close/>
              </a:path>
              <a:path w="2223770" h="394970">
                <a:moveTo>
                  <a:pt x="2215896" y="381000"/>
                </a:moveTo>
                <a:lnTo>
                  <a:pt x="6096" y="381000"/>
                </a:lnTo>
                <a:lnTo>
                  <a:pt x="13716" y="387096"/>
                </a:lnTo>
                <a:lnTo>
                  <a:pt x="13716" y="394716"/>
                </a:lnTo>
                <a:lnTo>
                  <a:pt x="2209800" y="394716"/>
                </a:lnTo>
                <a:lnTo>
                  <a:pt x="2209800" y="387096"/>
                </a:lnTo>
                <a:lnTo>
                  <a:pt x="2215896" y="381000"/>
                </a:lnTo>
                <a:close/>
              </a:path>
              <a:path w="2223770" h="394970">
                <a:moveTo>
                  <a:pt x="13716" y="394716"/>
                </a:moveTo>
                <a:lnTo>
                  <a:pt x="13716" y="387096"/>
                </a:lnTo>
                <a:lnTo>
                  <a:pt x="6096" y="381000"/>
                </a:lnTo>
                <a:lnTo>
                  <a:pt x="6096" y="394716"/>
                </a:lnTo>
                <a:lnTo>
                  <a:pt x="13716" y="394716"/>
                </a:lnTo>
                <a:close/>
              </a:path>
              <a:path w="2223770" h="394970">
                <a:moveTo>
                  <a:pt x="2215896" y="13716"/>
                </a:moveTo>
                <a:lnTo>
                  <a:pt x="2209800" y="6096"/>
                </a:lnTo>
                <a:lnTo>
                  <a:pt x="2209800" y="13716"/>
                </a:lnTo>
                <a:lnTo>
                  <a:pt x="2215896" y="13716"/>
                </a:lnTo>
                <a:close/>
              </a:path>
              <a:path w="2223770" h="394970">
                <a:moveTo>
                  <a:pt x="2215896" y="381000"/>
                </a:moveTo>
                <a:lnTo>
                  <a:pt x="2215896" y="13716"/>
                </a:lnTo>
                <a:lnTo>
                  <a:pt x="2209800" y="13716"/>
                </a:lnTo>
                <a:lnTo>
                  <a:pt x="2209800" y="381000"/>
                </a:lnTo>
                <a:lnTo>
                  <a:pt x="2215896" y="381000"/>
                </a:lnTo>
                <a:close/>
              </a:path>
              <a:path w="2223770" h="394970">
                <a:moveTo>
                  <a:pt x="2215896" y="394716"/>
                </a:moveTo>
                <a:lnTo>
                  <a:pt x="2215896" y="381000"/>
                </a:lnTo>
                <a:lnTo>
                  <a:pt x="2209800" y="387096"/>
                </a:lnTo>
                <a:lnTo>
                  <a:pt x="2209800" y="394716"/>
                </a:lnTo>
                <a:lnTo>
                  <a:pt x="2215896" y="394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3">
            <a:extLst>
              <a:ext uri="{FF2B5EF4-FFF2-40B4-BE49-F238E27FC236}">
                <a16:creationId xmlns:a16="http://schemas.microsoft.com/office/drawing/2014/main" id="{CFA99D23-B3EB-409B-91A1-261C58AFEC49}"/>
              </a:ext>
            </a:extLst>
          </p:cNvPr>
          <p:cNvSpPr txBox="1"/>
          <p:nvPr/>
        </p:nvSpPr>
        <p:spPr>
          <a:xfrm>
            <a:off x="5812933" y="4940512"/>
            <a:ext cx="220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33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232FF"/>
                </a:solidFill>
                <a:latin typeface="Arial"/>
                <a:cs typeface="Arial"/>
              </a:rPr>
              <a:t>Processo</a:t>
            </a:r>
            <a:r>
              <a:rPr sz="1800" b="1" spc="-10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232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14">
            <a:extLst>
              <a:ext uri="{FF2B5EF4-FFF2-40B4-BE49-F238E27FC236}">
                <a16:creationId xmlns:a16="http://schemas.microsoft.com/office/drawing/2014/main" id="{7ECEA8B4-CD67-4711-A1E5-7FBB9DFCFE70}"/>
              </a:ext>
            </a:extLst>
          </p:cNvPr>
          <p:cNvSpPr/>
          <p:nvPr/>
        </p:nvSpPr>
        <p:spPr>
          <a:xfrm>
            <a:off x="5812933" y="3077171"/>
            <a:ext cx="2209800" cy="533400"/>
          </a:xfrm>
          <a:custGeom>
            <a:avLst/>
            <a:gdLst/>
            <a:ahLst/>
            <a:cxnLst/>
            <a:rect l="l" t="t" r="r" b="b"/>
            <a:pathLst>
              <a:path w="2209800" h="533400">
                <a:moveTo>
                  <a:pt x="0" y="0"/>
                </a:moveTo>
                <a:lnTo>
                  <a:pt x="0" y="533400"/>
                </a:lnTo>
                <a:lnTo>
                  <a:pt x="2209800" y="533400"/>
                </a:lnTo>
                <a:lnTo>
                  <a:pt x="2209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5">
            <a:extLst>
              <a:ext uri="{FF2B5EF4-FFF2-40B4-BE49-F238E27FC236}">
                <a16:creationId xmlns:a16="http://schemas.microsoft.com/office/drawing/2014/main" id="{8FF626FA-3FDD-4BD3-A64E-EF405A3C6190}"/>
              </a:ext>
            </a:extLst>
          </p:cNvPr>
          <p:cNvSpPr/>
          <p:nvPr/>
        </p:nvSpPr>
        <p:spPr>
          <a:xfrm>
            <a:off x="5806837" y="3077170"/>
            <a:ext cx="2223770" cy="541020"/>
          </a:xfrm>
          <a:custGeom>
            <a:avLst/>
            <a:gdLst/>
            <a:ahLst/>
            <a:cxnLst/>
            <a:rect l="l" t="t" r="r" b="b"/>
            <a:pathLst>
              <a:path w="2223770" h="541020">
                <a:moveTo>
                  <a:pt x="2215896" y="7620"/>
                </a:moveTo>
                <a:lnTo>
                  <a:pt x="2209800" y="0"/>
                </a:lnTo>
                <a:lnTo>
                  <a:pt x="0" y="0"/>
                </a:lnTo>
                <a:lnTo>
                  <a:pt x="0" y="541020"/>
                </a:lnTo>
                <a:lnTo>
                  <a:pt x="6096" y="541020"/>
                </a:lnTo>
                <a:lnTo>
                  <a:pt x="6096" y="7620"/>
                </a:lnTo>
                <a:lnTo>
                  <a:pt x="13716" y="0"/>
                </a:lnTo>
                <a:lnTo>
                  <a:pt x="13716" y="7620"/>
                </a:lnTo>
                <a:lnTo>
                  <a:pt x="2215896" y="7620"/>
                </a:lnTo>
                <a:close/>
              </a:path>
              <a:path w="2223770" h="541020">
                <a:moveTo>
                  <a:pt x="13716" y="7620"/>
                </a:moveTo>
                <a:lnTo>
                  <a:pt x="13716" y="0"/>
                </a:lnTo>
                <a:lnTo>
                  <a:pt x="6096" y="7620"/>
                </a:lnTo>
                <a:lnTo>
                  <a:pt x="13716" y="7620"/>
                </a:lnTo>
                <a:close/>
              </a:path>
              <a:path w="2223770" h="541020">
                <a:moveTo>
                  <a:pt x="13716" y="527304"/>
                </a:moveTo>
                <a:lnTo>
                  <a:pt x="13716" y="7620"/>
                </a:lnTo>
                <a:lnTo>
                  <a:pt x="6096" y="7620"/>
                </a:lnTo>
                <a:lnTo>
                  <a:pt x="6096" y="527304"/>
                </a:lnTo>
                <a:lnTo>
                  <a:pt x="13716" y="527304"/>
                </a:lnTo>
                <a:close/>
              </a:path>
              <a:path w="2223770" h="541020">
                <a:moveTo>
                  <a:pt x="2215896" y="527304"/>
                </a:moveTo>
                <a:lnTo>
                  <a:pt x="6096" y="527304"/>
                </a:lnTo>
                <a:lnTo>
                  <a:pt x="13716" y="533400"/>
                </a:lnTo>
                <a:lnTo>
                  <a:pt x="13716" y="541020"/>
                </a:lnTo>
                <a:lnTo>
                  <a:pt x="2209800" y="541020"/>
                </a:lnTo>
                <a:lnTo>
                  <a:pt x="2209800" y="533400"/>
                </a:lnTo>
                <a:lnTo>
                  <a:pt x="2215896" y="527304"/>
                </a:lnTo>
                <a:close/>
              </a:path>
              <a:path w="2223770" h="541020">
                <a:moveTo>
                  <a:pt x="13716" y="541020"/>
                </a:moveTo>
                <a:lnTo>
                  <a:pt x="13716" y="533400"/>
                </a:lnTo>
                <a:lnTo>
                  <a:pt x="6096" y="527304"/>
                </a:lnTo>
                <a:lnTo>
                  <a:pt x="6096" y="541020"/>
                </a:lnTo>
                <a:lnTo>
                  <a:pt x="13716" y="541020"/>
                </a:lnTo>
                <a:close/>
              </a:path>
              <a:path w="2223770" h="541020">
                <a:moveTo>
                  <a:pt x="2223516" y="541020"/>
                </a:moveTo>
                <a:lnTo>
                  <a:pt x="2223516" y="0"/>
                </a:lnTo>
                <a:lnTo>
                  <a:pt x="2209800" y="0"/>
                </a:lnTo>
                <a:lnTo>
                  <a:pt x="2215896" y="7620"/>
                </a:lnTo>
                <a:lnTo>
                  <a:pt x="2215896" y="541020"/>
                </a:lnTo>
                <a:lnTo>
                  <a:pt x="2223516" y="541020"/>
                </a:lnTo>
                <a:close/>
              </a:path>
              <a:path w="2223770" h="541020">
                <a:moveTo>
                  <a:pt x="2215896" y="527304"/>
                </a:moveTo>
                <a:lnTo>
                  <a:pt x="2215896" y="7620"/>
                </a:lnTo>
                <a:lnTo>
                  <a:pt x="2209800" y="7620"/>
                </a:lnTo>
                <a:lnTo>
                  <a:pt x="2209800" y="527304"/>
                </a:lnTo>
                <a:lnTo>
                  <a:pt x="2215896" y="527304"/>
                </a:lnTo>
                <a:close/>
              </a:path>
              <a:path w="2223770" h="541020">
                <a:moveTo>
                  <a:pt x="2215896" y="541020"/>
                </a:moveTo>
                <a:lnTo>
                  <a:pt x="2215896" y="527304"/>
                </a:lnTo>
                <a:lnTo>
                  <a:pt x="2209800" y="533400"/>
                </a:lnTo>
                <a:lnTo>
                  <a:pt x="2209800" y="541020"/>
                </a:lnTo>
                <a:lnTo>
                  <a:pt x="2215896" y="541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6">
            <a:extLst>
              <a:ext uri="{FF2B5EF4-FFF2-40B4-BE49-F238E27FC236}">
                <a16:creationId xmlns:a16="http://schemas.microsoft.com/office/drawing/2014/main" id="{147BDCB2-FE24-4939-A450-DF23D4353E01}"/>
              </a:ext>
            </a:extLst>
          </p:cNvPr>
          <p:cNvSpPr txBox="1"/>
          <p:nvPr/>
        </p:nvSpPr>
        <p:spPr>
          <a:xfrm>
            <a:off x="5812933" y="3077170"/>
            <a:ext cx="2209800" cy="457200"/>
          </a:xfrm>
          <a:prstGeom prst="rect">
            <a:avLst/>
          </a:prstGeom>
          <a:solidFill>
            <a:srgbClr val="FFCC98"/>
          </a:solidFill>
        </p:spPr>
        <p:txBody>
          <a:bodyPr vert="horz" wrap="square" lIns="0" tIns="123189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969"/>
              </a:spcBef>
            </a:pPr>
            <a:r>
              <a:rPr sz="1800" b="1" spc="-5" dirty="0">
                <a:solidFill>
                  <a:srgbClr val="3232FF"/>
                </a:solidFill>
                <a:latin typeface="Arial"/>
                <a:cs typeface="Arial"/>
              </a:rPr>
              <a:t>Processo</a:t>
            </a:r>
            <a:r>
              <a:rPr sz="1800" b="1" spc="-75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232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17">
            <a:extLst>
              <a:ext uri="{FF2B5EF4-FFF2-40B4-BE49-F238E27FC236}">
                <a16:creationId xmlns:a16="http://schemas.microsoft.com/office/drawing/2014/main" id="{04B99A58-89ED-4F7F-BE8D-9AD335BBC37B}"/>
              </a:ext>
            </a:extLst>
          </p:cNvPr>
          <p:cNvSpPr/>
          <p:nvPr/>
        </p:nvSpPr>
        <p:spPr>
          <a:xfrm>
            <a:off x="5812933" y="3833075"/>
            <a:ext cx="2209800" cy="539750"/>
          </a:xfrm>
          <a:custGeom>
            <a:avLst/>
            <a:gdLst/>
            <a:ahLst/>
            <a:cxnLst/>
            <a:rect l="l" t="t" r="r" b="b"/>
            <a:pathLst>
              <a:path w="2209800" h="539750">
                <a:moveTo>
                  <a:pt x="0" y="0"/>
                </a:moveTo>
                <a:lnTo>
                  <a:pt x="0" y="539496"/>
                </a:lnTo>
                <a:lnTo>
                  <a:pt x="2209800" y="539496"/>
                </a:lnTo>
                <a:lnTo>
                  <a:pt x="2209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8">
            <a:extLst>
              <a:ext uri="{FF2B5EF4-FFF2-40B4-BE49-F238E27FC236}">
                <a16:creationId xmlns:a16="http://schemas.microsoft.com/office/drawing/2014/main" id="{9DD42784-336B-4BC4-A72E-20070BD581EF}"/>
              </a:ext>
            </a:extLst>
          </p:cNvPr>
          <p:cNvSpPr/>
          <p:nvPr/>
        </p:nvSpPr>
        <p:spPr>
          <a:xfrm>
            <a:off x="5806837" y="3826979"/>
            <a:ext cx="2223770" cy="553720"/>
          </a:xfrm>
          <a:custGeom>
            <a:avLst/>
            <a:gdLst/>
            <a:ahLst/>
            <a:cxnLst/>
            <a:rect l="l" t="t" r="r" b="b"/>
            <a:pathLst>
              <a:path w="2223770" h="553720">
                <a:moveTo>
                  <a:pt x="2223516" y="553212"/>
                </a:moveTo>
                <a:lnTo>
                  <a:pt x="2223516" y="0"/>
                </a:lnTo>
                <a:lnTo>
                  <a:pt x="0" y="0"/>
                </a:lnTo>
                <a:lnTo>
                  <a:pt x="0" y="553212"/>
                </a:lnTo>
                <a:lnTo>
                  <a:pt x="6096" y="553212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2209800" y="12192"/>
                </a:lnTo>
                <a:lnTo>
                  <a:pt x="2209800" y="6096"/>
                </a:lnTo>
                <a:lnTo>
                  <a:pt x="2215896" y="12192"/>
                </a:lnTo>
                <a:lnTo>
                  <a:pt x="2215896" y="553212"/>
                </a:lnTo>
                <a:lnTo>
                  <a:pt x="2223516" y="553212"/>
                </a:lnTo>
                <a:close/>
              </a:path>
              <a:path w="2223770" h="55372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2223770" h="553720">
                <a:moveTo>
                  <a:pt x="13716" y="53949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539496"/>
                </a:lnTo>
                <a:lnTo>
                  <a:pt x="13716" y="539496"/>
                </a:lnTo>
                <a:close/>
              </a:path>
              <a:path w="2223770" h="553720">
                <a:moveTo>
                  <a:pt x="2215896" y="539496"/>
                </a:moveTo>
                <a:lnTo>
                  <a:pt x="6096" y="539496"/>
                </a:lnTo>
                <a:lnTo>
                  <a:pt x="13716" y="545592"/>
                </a:lnTo>
                <a:lnTo>
                  <a:pt x="13716" y="553212"/>
                </a:lnTo>
                <a:lnTo>
                  <a:pt x="2209800" y="553212"/>
                </a:lnTo>
                <a:lnTo>
                  <a:pt x="2209800" y="545592"/>
                </a:lnTo>
                <a:lnTo>
                  <a:pt x="2215896" y="539496"/>
                </a:lnTo>
                <a:close/>
              </a:path>
              <a:path w="2223770" h="553720">
                <a:moveTo>
                  <a:pt x="13716" y="553212"/>
                </a:moveTo>
                <a:lnTo>
                  <a:pt x="13716" y="545592"/>
                </a:lnTo>
                <a:lnTo>
                  <a:pt x="6096" y="539496"/>
                </a:lnTo>
                <a:lnTo>
                  <a:pt x="6096" y="553212"/>
                </a:lnTo>
                <a:lnTo>
                  <a:pt x="13716" y="553212"/>
                </a:lnTo>
                <a:close/>
              </a:path>
              <a:path w="2223770" h="553720">
                <a:moveTo>
                  <a:pt x="2215896" y="12192"/>
                </a:moveTo>
                <a:lnTo>
                  <a:pt x="2209800" y="6096"/>
                </a:lnTo>
                <a:lnTo>
                  <a:pt x="2209800" y="12192"/>
                </a:lnTo>
                <a:lnTo>
                  <a:pt x="2215896" y="12192"/>
                </a:lnTo>
                <a:close/>
              </a:path>
              <a:path w="2223770" h="553720">
                <a:moveTo>
                  <a:pt x="2215896" y="539496"/>
                </a:moveTo>
                <a:lnTo>
                  <a:pt x="2215896" y="12192"/>
                </a:lnTo>
                <a:lnTo>
                  <a:pt x="2209800" y="12192"/>
                </a:lnTo>
                <a:lnTo>
                  <a:pt x="2209800" y="539496"/>
                </a:lnTo>
                <a:lnTo>
                  <a:pt x="2215896" y="539496"/>
                </a:lnTo>
                <a:close/>
              </a:path>
              <a:path w="2223770" h="553720">
                <a:moveTo>
                  <a:pt x="2215896" y="553212"/>
                </a:moveTo>
                <a:lnTo>
                  <a:pt x="2215896" y="539496"/>
                </a:lnTo>
                <a:lnTo>
                  <a:pt x="2209800" y="545592"/>
                </a:lnTo>
                <a:lnTo>
                  <a:pt x="2209800" y="553212"/>
                </a:lnTo>
                <a:lnTo>
                  <a:pt x="2215896" y="553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9">
            <a:extLst>
              <a:ext uri="{FF2B5EF4-FFF2-40B4-BE49-F238E27FC236}">
                <a16:creationId xmlns:a16="http://schemas.microsoft.com/office/drawing/2014/main" id="{E7066C28-2840-45C9-8911-E47538D33CC1}"/>
              </a:ext>
            </a:extLst>
          </p:cNvPr>
          <p:cNvSpPr/>
          <p:nvPr/>
        </p:nvSpPr>
        <p:spPr>
          <a:xfrm>
            <a:off x="5812933" y="3534371"/>
            <a:ext cx="22098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0">
            <a:extLst>
              <a:ext uri="{FF2B5EF4-FFF2-40B4-BE49-F238E27FC236}">
                <a16:creationId xmlns:a16="http://schemas.microsoft.com/office/drawing/2014/main" id="{27690207-DA82-4929-A0AD-230AA008729B}"/>
              </a:ext>
            </a:extLst>
          </p:cNvPr>
          <p:cNvSpPr/>
          <p:nvPr/>
        </p:nvSpPr>
        <p:spPr>
          <a:xfrm>
            <a:off x="5806837" y="3528275"/>
            <a:ext cx="2223770" cy="318770"/>
          </a:xfrm>
          <a:custGeom>
            <a:avLst/>
            <a:gdLst/>
            <a:ahLst/>
            <a:cxnLst/>
            <a:rect l="l" t="t" r="r" b="b"/>
            <a:pathLst>
              <a:path w="2223770" h="318770">
                <a:moveTo>
                  <a:pt x="2223516" y="318516"/>
                </a:moveTo>
                <a:lnTo>
                  <a:pt x="2223516" y="0"/>
                </a:lnTo>
                <a:lnTo>
                  <a:pt x="0" y="0"/>
                </a:lnTo>
                <a:lnTo>
                  <a:pt x="0" y="318516"/>
                </a:lnTo>
                <a:lnTo>
                  <a:pt x="6096" y="3185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209800" y="13716"/>
                </a:lnTo>
                <a:lnTo>
                  <a:pt x="2209800" y="6096"/>
                </a:lnTo>
                <a:lnTo>
                  <a:pt x="2215896" y="13716"/>
                </a:lnTo>
                <a:lnTo>
                  <a:pt x="2215896" y="318516"/>
                </a:lnTo>
                <a:lnTo>
                  <a:pt x="2223516" y="318516"/>
                </a:lnTo>
                <a:close/>
              </a:path>
              <a:path w="2223770" h="3187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223770" h="318770">
                <a:moveTo>
                  <a:pt x="13716" y="3048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304800"/>
                </a:lnTo>
                <a:lnTo>
                  <a:pt x="13716" y="304800"/>
                </a:lnTo>
                <a:close/>
              </a:path>
              <a:path w="2223770" h="318770">
                <a:moveTo>
                  <a:pt x="2215896" y="304800"/>
                </a:moveTo>
                <a:lnTo>
                  <a:pt x="6096" y="304800"/>
                </a:lnTo>
                <a:lnTo>
                  <a:pt x="13716" y="310896"/>
                </a:lnTo>
                <a:lnTo>
                  <a:pt x="13716" y="318516"/>
                </a:lnTo>
                <a:lnTo>
                  <a:pt x="2209800" y="318516"/>
                </a:lnTo>
                <a:lnTo>
                  <a:pt x="2209800" y="310896"/>
                </a:lnTo>
                <a:lnTo>
                  <a:pt x="2215896" y="304800"/>
                </a:lnTo>
                <a:close/>
              </a:path>
              <a:path w="2223770" h="318770">
                <a:moveTo>
                  <a:pt x="13716" y="318516"/>
                </a:moveTo>
                <a:lnTo>
                  <a:pt x="13716" y="310896"/>
                </a:lnTo>
                <a:lnTo>
                  <a:pt x="6096" y="304800"/>
                </a:lnTo>
                <a:lnTo>
                  <a:pt x="6096" y="318516"/>
                </a:lnTo>
                <a:lnTo>
                  <a:pt x="13716" y="318516"/>
                </a:lnTo>
                <a:close/>
              </a:path>
              <a:path w="2223770" h="318770">
                <a:moveTo>
                  <a:pt x="2215896" y="13716"/>
                </a:moveTo>
                <a:lnTo>
                  <a:pt x="2209800" y="6096"/>
                </a:lnTo>
                <a:lnTo>
                  <a:pt x="2209800" y="13716"/>
                </a:lnTo>
                <a:lnTo>
                  <a:pt x="2215896" y="13716"/>
                </a:lnTo>
                <a:close/>
              </a:path>
              <a:path w="2223770" h="318770">
                <a:moveTo>
                  <a:pt x="2215896" y="304800"/>
                </a:moveTo>
                <a:lnTo>
                  <a:pt x="2215896" y="13716"/>
                </a:lnTo>
                <a:lnTo>
                  <a:pt x="2209800" y="13716"/>
                </a:lnTo>
                <a:lnTo>
                  <a:pt x="2209800" y="304800"/>
                </a:lnTo>
                <a:lnTo>
                  <a:pt x="2215896" y="304800"/>
                </a:lnTo>
                <a:close/>
              </a:path>
              <a:path w="2223770" h="318770">
                <a:moveTo>
                  <a:pt x="2215896" y="318516"/>
                </a:moveTo>
                <a:lnTo>
                  <a:pt x="2215896" y="304800"/>
                </a:lnTo>
                <a:lnTo>
                  <a:pt x="2209800" y="310896"/>
                </a:lnTo>
                <a:lnTo>
                  <a:pt x="2209800" y="318516"/>
                </a:lnTo>
                <a:lnTo>
                  <a:pt x="2215896" y="318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21">
            <a:extLst>
              <a:ext uri="{FF2B5EF4-FFF2-40B4-BE49-F238E27FC236}">
                <a16:creationId xmlns:a16="http://schemas.microsoft.com/office/drawing/2014/main" id="{CC7D22B2-BFD0-481F-8D5B-0F4ABB6CC88A}"/>
              </a:ext>
            </a:extLst>
          </p:cNvPr>
          <p:cNvSpPr/>
          <p:nvPr/>
        </p:nvSpPr>
        <p:spPr>
          <a:xfrm>
            <a:off x="5812933" y="4753571"/>
            <a:ext cx="22098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2">
            <a:extLst>
              <a:ext uri="{FF2B5EF4-FFF2-40B4-BE49-F238E27FC236}">
                <a16:creationId xmlns:a16="http://schemas.microsoft.com/office/drawing/2014/main" id="{5DB4DB26-E0BB-40A9-A3CB-61352F0E64D6}"/>
              </a:ext>
            </a:extLst>
          </p:cNvPr>
          <p:cNvSpPr/>
          <p:nvPr/>
        </p:nvSpPr>
        <p:spPr>
          <a:xfrm>
            <a:off x="5806837" y="4747475"/>
            <a:ext cx="2223770" cy="166370"/>
          </a:xfrm>
          <a:custGeom>
            <a:avLst/>
            <a:gdLst/>
            <a:ahLst/>
            <a:cxnLst/>
            <a:rect l="l" t="t" r="r" b="b"/>
            <a:pathLst>
              <a:path w="2223770" h="166370">
                <a:moveTo>
                  <a:pt x="2223516" y="166116"/>
                </a:moveTo>
                <a:lnTo>
                  <a:pt x="2223516" y="0"/>
                </a:lnTo>
                <a:lnTo>
                  <a:pt x="0" y="0"/>
                </a:lnTo>
                <a:lnTo>
                  <a:pt x="0" y="166116"/>
                </a:lnTo>
                <a:lnTo>
                  <a:pt x="6096" y="1661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209800" y="13716"/>
                </a:lnTo>
                <a:lnTo>
                  <a:pt x="2209800" y="6096"/>
                </a:lnTo>
                <a:lnTo>
                  <a:pt x="2215896" y="13716"/>
                </a:lnTo>
                <a:lnTo>
                  <a:pt x="2215896" y="166116"/>
                </a:lnTo>
                <a:lnTo>
                  <a:pt x="2223516" y="166116"/>
                </a:lnTo>
                <a:close/>
              </a:path>
              <a:path w="2223770" h="1663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223770" h="166370">
                <a:moveTo>
                  <a:pt x="13716" y="1524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52400"/>
                </a:lnTo>
                <a:lnTo>
                  <a:pt x="13716" y="152400"/>
                </a:lnTo>
                <a:close/>
              </a:path>
              <a:path w="2223770" h="166370">
                <a:moveTo>
                  <a:pt x="2215896" y="152400"/>
                </a:moveTo>
                <a:lnTo>
                  <a:pt x="6096" y="152400"/>
                </a:lnTo>
                <a:lnTo>
                  <a:pt x="13716" y="158496"/>
                </a:lnTo>
                <a:lnTo>
                  <a:pt x="13716" y="166116"/>
                </a:lnTo>
                <a:lnTo>
                  <a:pt x="2209800" y="166116"/>
                </a:lnTo>
                <a:lnTo>
                  <a:pt x="2209800" y="158496"/>
                </a:lnTo>
                <a:lnTo>
                  <a:pt x="2215896" y="152400"/>
                </a:lnTo>
                <a:close/>
              </a:path>
              <a:path w="2223770" h="166370">
                <a:moveTo>
                  <a:pt x="13716" y="166116"/>
                </a:moveTo>
                <a:lnTo>
                  <a:pt x="13716" y="158496"/>
                </a:lnTo>
                <a:lnTo>
                  <a:pt x="6096" y="152400"/>
                </a:lnTo>
                <a:lnTo>
                  <a:pt x="6096" y="166116"/>
                </a:lnTo>
                <a:lnTo>
                  <a:pt x="13716" y="166116"/>
                </a:lnTo>
                <a:close/>
              </a:path>
              <a:path w="2223770" h="166370">
                <a:moveTo>
                  <a:pt x="2215896" y="13716"/>
                </a:moveTo>
                <a:lnTo>
                  <a:pt x="2209800" y="6096"/>
                </a:lnTo>
                <a:lnTo>
                  <a:pt x="2209800" y="13716"/>
                </a:lnTo>
                <a:lnTo>
                  <a:pt x="2215896" y="13716"/>
                </a:lnTo>
                <a:close/>
              </a:path>
              <a:path w="2223770" h="166370">
                <a:moveTo>
                  <a:pt x="2215896" y="152400"/>
                </a:moveTo>
                <a:lnTo>
                  <a:pt x="2215896" y="13716"/>
                </a:lnTo>
                <a:lnTo>
                  <a:pt x="2209800" y="13716"/>
                </a:lnTo>
                <a:lnTo>
                  <a:pt x="2209800" y="152400"/>
                </a:lnTo>
                <a:lnTo>
                  <a:pt x="2215896" y="152400"/>
                </a:lnTo>
                <a:close/>
              </a:path>
              <a:path w="2223770" h="166370">
                <a:moveTo>
                  <a:pt x="2215896" y="166116"/>
                </a:moveTo>
                <a:lnTo>
                  <a:pt x="2215896" y="152400"/>
                </a:lnTo>
                <a:lnTo>
                  <a:pt x="2209800" y="158496"/>
                </a:lnTo>
                <a:lnTo>
                  <a:pt x="2209800" y="166116"/>
                </a:lnTo>
                <a:lnTo>
                  <a:pt x="2215896" y="166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3">
            <a:extLst>
              <a:ext uri="{FF2B5EF4-FFF2-40B4-BE49-F238E27FC236}">
                <a16:creationId xmlns:a16="http://schemas.microsoft.com/office/drawing/2014/main" id="{01B6D965-DA97-4803-BFB8-641E666F3749}"/>
              </a:ext>
            </a:extLst>
          </p:cNvPr>
          <p:cNvSpPr/>
          <p:nvPr/>
        </p:nvSpPr>
        <p:spPr>
          <a:xfrm>
            <a:off x="5812933" y="5190959"/>
            <a:ext cx="2209800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4">
            <a:extLst>
              <a:ext uri="{FF2B5EF4-FFF2-40B4-BE49-F238E27FC236}">
                <a16:creationId xmlns:a16="http://schemas.microsoft.com/office/drawing/2014/main" id="{6EEFF29D-5BF1-4B27-A429-9C67C4EE25D6}"/>
              </a:ext>
            </a:extLst>
          </p:cNvPr>
          <p:cNvSpPr/>
          <p:nvPr/>
        </p:nvSpPr>
        <p:spPr>
          <a:xfrm>
            <a:off x="5806837" y="5184863"/>
            <a:ext cx="2223770" cy="186055"/>
          </a:xfrm>
          <a:custGeom>
            <a:avLst/>
            <a:gdLst/>
            <a:ahLst/>
            <a:cxnLst/>
            <a:rect l="l" t="t" r="r" b="b"/>
            <a:pathLst>
              <a:path w="2223770" h="186054">
                <a:moveTo>
                  <a:pt x="2223516" y="185928"/>
                </a:moveTo>
                <a:lnTo>
                  <a:pt x="2223516" y="0"/>
                </a:lnTo>
                <a:lnTo>
                  <a:pt x="0" y="0"/>
                </a:lnTo>
                <a:lnTo>
                  <a:pt x="0" y="185928"/>
                </a:lnTo>
                <a:lnTo>
                  <a:pt x="6096" y="18592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2209800" y="12192"/>
                </a:lnTo>
                <a:lnTo>
                  <a:pt x="2209800" y="6096"/>
                </a:lnTo>
                <a:lnTo>
                  <a:pt x="2215896" y="12192"/>
                </a:lnTo>
                <a:lnTo>
                  <a:pt x="2215896" y="185928"/>
                </a:lnTo>
                <a:lnTo>
                  <a:pt x="2223516" y="185928"/>
                </a:lnTo>
                <a:close/>
              </a:path>
              <a:path w="2223770" h="186054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2223770" h="186054">
                <a:moveTo>
                  <a:pt x="13716" y="17221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72212"/>
                </a:lnTo>
                <a:lnTo>
                  <a:pt x="13716" y="172212"/>
                </a:lnTo>
                <a:close/>
              </a:path>
              <a:path w="2223770" h="186054">
                <a:moveTo>
                  <a:pt x="2215896" y="172212"/>
                </a:moveTo>
                <a:lnTo>
                  <a:pt x="6096" y="172212"/>
                </a:lnTo>
                <a:lnTo>
                  <a:pt x="13716" y="178308"/>
                </a:lnTo>
                <a:lnTo>
                  <a:pt x="13716" y="185928"/>
                </a:lnTo>
                <a:lnTo>
                  <a:pt x="2209800" y="185928"/>
                </a:lnTo>
                <a:lnTo>
                  <a:pt x="2209800" y="178308"/>
                </a:lnTo>
                <a:lnTo>
                  <a:pt x="2215896" y="172212"/>
                </a:lnTo>
                <a:close/>
              </a:path>
              <a:path w="2223770" h="186054">
                <a:moveTo>
                  <a:pt x="13716" y="185928"/>
                </a:moveTo>
                <a:lnTo>
                  <a:pt x="13716" y="178308"/>
                </a:lnTo>
                <a:lnTo>
                  <a:pt x="6096" y="172212"/>
                </a:lnTo>
                <a:lnTo>
                  <a:pt x="6096" y="185928"/>
                </a:lnTo>
                <a:lnTo>
                  <a:pt x="13716" y="185928"/>
                </a:lnTo>
                <a:close/>
              </a:path>
              <a:path w="2223770" h="186054">
                <a:moveTo>
                  <a:pt x="2215896" y="12192"/>
                </a:moveTo>
                <a:lnTo>
                  <a:pt x="2209800" y="6096"/>
                </a:lnTo>
                <a:lnTo>
                  <a:pt x="2209800" y="12192"/>
                </a:lnTo>
                <a:lnTo>
                  <a:pt x="2215896" y="12192"/>
                </a:lnTo>
                <a:close/>
              </a:path>
              <a:path w="2223770" h="186054">
                <a:moveTo>
                  <a:pt x="2215896" y="172212"/>
                </a:moveTo>
                <a:lnTo>
                  <a:pt x="2215896" y="12192"/>
                </a:lnTo>
                <a:lnTo>
                  <a:pt x="2209800" y="12192"/>
                </a:lnTo>
                <a:lnTo>
                  <a:pt x="2209800" y="172212"/>
                </a:lnTo>
                <a:lnTo>
                  <a:pt x="2215896" y="172212"/>
                </a:lnTo>
                <a:close/>
              </a:path>
              <a:path w="2223770" h="186054">
                <a:moveTo>
                  <a:pt x="2215896" y="185928"/>
                </a:moveTo>
                <a:lnTo>
                  <a:pt x="2215896" y="172212"/>
                </a:lnTo>
                <a:lnTo>
                  <a:pt x="2209800" y="178308"/>
                </a:lnTo>
                <a:lnTo>
                  <a:pt x="2209800" y="185928"/>
                </a:lnTo>
                <a:lnTo>
                  <a:pt x="2215896" y="185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5">
            <a:extLst>
              <a:ext uri="{FF2B5EF4-FFF2-40B4-BE49-F238E27FC236}">
                <a16:creationId xmlns:a16="http://schemas.microsoft.com/office/drawing/2014/main" id="{0987920D-83E3-4756-A6D0-3CB9B1C35A7E}"/>
              </a:ext>
            </a:extLst>
          </p:cNvPr>
          <p:cNvSpPr/>
          <p:nvPr/>
        </p:nvSpPr>
        <p:spPr>
          <a:xfrm>
            <a:off x="4691269" y="3762971"/>
            <a:ext cx="1426845" cy="1480185"/>
          </a:xfrm>
          <a:custGeom>
            <a:avLst/>
            <a:gdLst/>
            <a:ahLst/>
            <a:cxnLst/>
            <a:rect l="l" t="t" r="r" b="b"/>
            <a:pathLst>
              <a:path w="1426845" h="1480185">
                <a:moveTo>
                  <a:pt x="1379069" y="59925"/>
                </a:moveTo>
                <a:lnTo>
                  <a:pt x="1370553" y="51645"/>
                </a:lnTo>
                <a:lnTo>
                  <a:pt x="0" y="1470660"/>
                </a:lnTo>
                <a:lnTo>
                  <a:pt x="9144" y="1479804"/>
                </a:lnTo>
                <a:lnTo>
                  <a:pt x="1379069" y="59925"/>
                </a:lnTo>
                <a:close/>
              </a:path>
              <a:path w="1426845" h="1480185">
                <a:moveTo>
                  <a:pt x="1426464" y="0"/>
                </a:moveTo>
                <a:lnTo>
                  <a:pt x="1347216" y="28956"/>
                </a:lnTo>
                <a:lnTo>
                  <a:pt x="1370553" y="51645"/>
                </a:lnTo>
                <a:lnTo>
                  <a:pt x="1379220" y="42672"/>
                </a:lnTo>
                <a:lnTo>
                  <a:pt x="1388364" y="50292"/>
                </a:lnTo>
                <a:lnTo>
                  <a:pt x="1388364" y="68961"/>
                </a:lnTo>
                <a:lnTo>
                  <a:pt x="1402080" y="82296"/>
                </a:lnTo>
                <a:lnTo>
                  <a:pt x="1426464" y="0"/>
                </a:lnTo>
                <a:close/>
              </a:path>
              <a:path w="1426845" h="1480185">
                <a:moveTo>
                  <a:pt x="1388364" y="50292"/>
                </a:moveTo>
                <a:lnTo>
                  <a:pt x="1379220" y="42672"/>
                </a:lnTo>
                <a:lnTo>
                  <a:pt x="1370553" y="51645"/>
                </a:lnTo>
                <a:lnTo>
                  <a:pt x="1379069" y="59925"/>
                </a:lnTo>
                <a:lnTo>
                  <a:pt x="1388364" y="50292"/>
                </a:lnTo>
                <a:close/>
              </a:path>
              <a:path w="1426845" h="1480185">
                <a:moveTo>
                  <a:pt x="1388364" y="68961"/>
                </a:moveTo>
                <a:lnTo>
                  <a:pt x="1388364" y="50292"/>
                </a:lnTo>
                <a:lnTo>
                  <a:pt x="1379069" y="59925"/>
                </a:lnTo>
                <a:lnTo>
                  <a:pt x="1388364" y="68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6">
            <a:extLst>
              <a:ext uri="{FF2B5EF4-FFF2-40B4-BE49-F238E27FC236}">
                <a16:creationId xmlns:a16="http://schemas.microsoft.com/office/drawing/2014/main" id="{7A6E8ECA-A77B-4BF9-B1BE-950AD81FAB6E}"/>
              </a:ext>
            </a:extLst>
          </p:cNvPr>
          <p:cNvSpPr/>
          <p:nvPr/>
        </p:nvSpPr>
        <p:spPr>
          <a:xfrm>
            <a:off x="4694317" y="4816055"/>
            <a:ext cx="1347470" cy="428625"/>
          </a:xfrm>
          <a:custGeom>
            <a:avLst/>
            <a:gdLst/>
            <a:ahLst/>
            <a:cxnLst/>
            <a:rect l="l" t="t" r="r" b="b"/>
            <a:pathLst>
              <a:path w="1347470" h="428625">
                <a:moveTo>
                  <a:pt x="1276945" y="43357"/>
                </a:moveTo>
                <a:lnTo>
                  <a:pt x="1273070" y="30959"/>
                </a:lnTo>
                <a:lnTo>
                  <a:pt x="0" y="416052"/>
                </a:lnTo>
                <a:lnTo>
                  <a:pt x="3048" y="428244"/>
                </a:lnTo>
                <a:lnTo>
                  <a:pt x="1276945" y="43357"/>
                </a:lnTo>
                <a:close/>
              </a:path>
              <a:path w="1347470" h="428625">
                <a:moveTo>
                  <a:pt x="1347216" y="13716"/>
                </a:moveTo>
                <a:lnTo>
                  <a:pt x="1263396" y="0"/>
                </a:lnTo>
                <a:lnTo>
                  <a:pt x="1273070" y="30959"/>
                </a:lnTo>
                <a:lnTo>
                  <a:pt x="1284732" y="27432"/>
                </a:lnTo>
                <a:lnTo>
                  <a:pt x="1289304" y="39624"/>
                </a:lnTo>
                <a:lnTo>
                  <a:pt x="1289304" y="70180"/>
                </a:lnTo>
                <a:lnTo>
                  <a:pt x="1347216" y="13716"/>
                </a:lnTo>
                <a:close/>
              </a:path>
              <a:path w="1347470" h="428625">
                <a:moveTo>
                  <a:pt x="1289304" y="39624"/>
                </a:moveTo>
                <a:lnTo>
                  <a:pt x="1284732" y="27432"/>
                </a:lnTo>
                <a:lnTo>
                  <a:pt x="1273070" y="30959"/>
                </a:lnTo>
                <a:lnTo>
                  <a:pt x="1276945" y="43357"/>
                </a:lnTo>
                <a:lnTo>
                  <a:pt x="1289304" y="39624"/>
                </a:lnTo>
                <a:close/>
              </a:path>
              <a:path w="1347470" h="428625">
                <a:moveTo>
                  <a:pt x="1289304" y="70180"/>
                </a:moveTo>
                <a:lnTo>
                  <a:pt x="1289304" y="39624"/>
                </a:lnTo>
                <a:lnTo>
                  <a:pt x="1276945" y="43357"/>
                </a:lnTo>
                <a:lnTo>
                  <a:pt x="1286256" y="73152"/>
                </a:lnTo>
                <a:lnTo>
                  <a:pt x="1289304" y="70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7">
            <a:extLst>
              <a:ext uri="{FF2B5EF4-FFF2-40B4-BE49-F238E27FC236}">
                <a16:creationId xmlns:a16="http://schemas.microsoft.com/office/drawing/2014/main" id="{F8687804-66B7-4BFB-A95C-EBDFF7FA5B67}"/>
              </a:ext>
            </a:extLst>
          </p:cNvPr>
          <p:cNvSpPr/>
          <p:nvPr/>
        </p:nvSpPr>
        <p:spPr>
          <a:xfrm>
            <a:off x="4768993" y="5232107"/>
            <a:ext cx="1424940" cy="91440"/>
          </a:xfrm>
          <a:custGeom>
            <a:avLst/>
            <a:gdLst/>
            <a:ahLst/>
            <a:cxnLst/>
            <a:rect l="l" t="t" r="r" b="b"/>
            <a:pathLst>
              <a:path w="1424940" h="91439">
                <a:moveTo>
                  <a:pt x="1349632" y="46799"/>
                </a:moveTo>
                <a:lnTo>
                  <a:pt x="0" y="0"/>
                </a:lnTo>
                <a:lnTo>
                  <a:pt x="0" y="12192"/>
                </a:lnTo>
                <a:lnTo>
                  <a:pt x="1349389" y="58982"/>
                </a:lnTo>
                <a:lnTo>
                  <a:pt x="1349632" y="46799"/>
                </a:lnTo>
                <a:close/>
              </a:path>
              <a:path w="1424940" h="91439">
                <a:moveTo>
                  <a:pt x="1362456" y="84856"/>
                </a:moveTo>
                <a:lnTo>
                  <a:pt x="1362456" y="59436"/>
                </a:lnTo>
                <a:lnTo>
                  <a:pt x="1349389" y="58982"/>
                </a:lnTo>
                <a:lnTo>
                  <a:pt x="1348740" y="91440"/>
                </a:lnTo>
                <a:lnTo>
                  <a:pt x="1362456" y="84856"/>
                </a:lnTo>
                <a:close/>
              </a:path>
              <a:path w="1424940" h="91439">
                <a:moveTo>
                  <a:pt x="1362456" y="59436"/>
                </a:moveTo>
                <a:lnTo>
                  <a:pt x="1362456" y="47244"/>
                </a:lnTo>
                <a:lnTo>
                  <a:pt x="1349632" y="46799"/>
                </a:lnTo>
                <a:lnTo>
                  <a:pt x="1349389" y="58982"/>
                </a:lnTo>
                <a:lnTo>
                  <a:pt x="1362456" y="59436"/>
                </a:lnTo>
                <a:close/>
              </a:path>
              <a:path w="1424940" h="91439">
                <a:moveTo>
                  <a:pt x="1424940" y="54864"/>
                </a:moveTo>
                <a:lnTo>
                  <a:pt x="1350264" y="15240"/>
                </a:lnTo>
                <a:lnTo>
                  <a:pt x="1349632" y="46799"/>
                </a:lnTo>
                <a:lnTo>
                  <a:pt x="1362456" y="47244"/>
                </a:lnTo>
                <a:lnTo>
                  <a:pt x="1362456" y="84856"/>
                </a:lnTo>
                <a:lnTo>
                  <a:pt x="1424940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8">
            <a:extLst>
              <a:ext uri="{FF2B5EF4-FFF2-40B4-BE49-F238E27FC236}">
                <a16:creationId xmlns:a16="http://schemas.microsoft.com/office/drawing/2014/main" id="{8DC2A8B5-F102-4654-BFB2-72FB5A4DBD05}"/>
              </a:ext>
            </a:extLst>
          </p:cNvPr>
          <p:cNvSpPr/>
          <p:nvPr/>
        </p:nvSpPr>
        <p:spPr>
          <a:xfrm>
            <a:off x="5812933" y="4372571"/>
            <a:ext cx="2209800" cy="381000"/>
          </a:xfrm>
          <a:custGeom>
            <a:avLst/>
            <a:gdLst/>
            <a:ahLst/>
            <a:cxnLst/>
            <a:rect l="l" t="t" r="r" b="b"/>
            <a:pathLst>
              <a:path w="2209800" h="381000">
                <a:moveTo>
                  <a:pt x="0" y="0"/>
                </a:moveTo>
                <a:lnTo>
                  <a:pt x="0" y="381000"/>
                </a:lnTo>
                <a:lnTo>
                  <a:pt x="2209800" y="381000"/>
                </a:lnTo>
                <a:lnTo>
                  <a:pt x="2209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9">
            <a:extLst>
              <a:ext uri="{FF2B5EF4-FFF2-40B4-BE49-F238E27FC236}">
                <a16:creationId xmlns:a16="http://schemas.microsoft.com/office/drawing/2014/main" id="{D6E1AD29-3C07-4805-AD21-6EBB854D8C59}"/>
              </a:ext>
            </a:extLst>
          </p:cNvPr>
          <p:cNvSpPr/>
          <p:nvPr/>
        </p:nvSpPr>
        <p:spPr>
          <a:xfrm>
            <a:off x="5808361" y="4367999"/>
            <a:ext cx="2220595" cy="391795"/>
          </a:xfrm>
          <a:custGeom>
            <a:avLst/>
            <a:gdLst/>
            <a:ahLst/>
            <a:cxnLst/>
            <a:rect l="l" t="t" r="r" b="b"/>
            <a:pathLst>
              <a:path w="2220595" h="391795">
                <a:moveTo>
                  <a:pt x="2220468" y="391668"/>
                </a:moveTo>
                <a:lnTo>
                  <a:pt x="2220468" y="0"/>
                </a:lnTo>
                <a:lnTo>
                  <a:pt x="0" y="0"/>
                </a:lnTo>
                <a:lnTo>
                  <a:pt x="0" y="391668"/>
                </a:lnTo>
                <a:lnTo>
                  <a:pt x="4572" y="391668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2209800" y="10668"/>
                </a:lnTo>
                <a:lnTo>
                  <a:pt x="2209800" y="4572"/>
                </a:lnTo>
                <a:lnTo>
                  <a:pt x="2214372" y="10668"/>
                </a:lnTo>
                <a:lnTo>
                  <a:pt x="2214372" y="391668"/>
                </a:lnTo>
                <a:lnTo>
                  <a:pt x="2220468" y="391668"/>
                </a:lnTo>
                <a:close/>
              </a:path>
              <a:path w="2220595" h="391795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2220595" h="391795">
                <a:moveTo>
                  <a:pt x="10668" y="381000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381000"/>
                </a:lnTo>
                <a:lnTo>
                  <a:pt x="10668" y="381000"/>
                </a:lnTo>
                <a:close/>
              </a:path>
              <a:path w="2220595" h="391795">
                <a:moveTo>
                  <a:pt x="2214372" y="381000"/>
                </a:moveTo>
                <a:lnTo>
                  <a:pt x="4572" y="381000"/>
                </a:lnTo>
                <a:lnTo>
                  <a:pt x="10668" y="385572"/>
                </a:lnTo>
                <a:lnTo>
                  <a:pt x="10668" y="391668"/>
                </a:lnTo>
                <a:lnTo>
                  <a:pt x="2209800" y="391668"/>
                </a:lnTo>
                <a:lnTo>
                  <a:pt x="2209800" y="385572"/>
                </a:lnTo>
                <a:lnTo>
                  <a:pt x="2214372" y="381000"/>
                </a:lnTo>
                <a:close/>
              </a:path>
              <a:path w="2220595" h="391795">
                <a:moveTo>
                  <a:pt x="10668" y="391668"/>
                </a:moveTo>
                <a:lnTo>
                  <a:pt x="10668" y="385572"/>
                </a:lnTo>
                <a:lnTo>
                  <a:pt x="4572" y="381000"/>
                </a:lnTo>
                <a:lnTo>
                  <a:pt x="4572" y="391668"/>
                </a:lnTo>
                <a:lnTo>
                  <a:pt x="10668" y="391668"/>
                </a:lnTo>
                <a:close/>
              </a:path>
              <a:path w="2220595" h="391795">
                <a:moveTo>
                  <a:pt x="2214372" y="10668"/>
                </a:moveTo>
                <a:lnTo>
                  <a:pt x="2209800" y="4572"/>
                </a:lnTo>
                <a:lnTo>
                  <a:pt x="2209800" y="10668"/>
                </a:lnTo>
                <a:lnTo>
                  <a:pt x="2214372" y="10668"/>
                </a:lnTo>
                <a:close/>
              </a:path>
              <a:path w="2220595" h="391795">
                <a:moveTo>
                  <a:pt x="2214372" y="381000"/>
                </a:moveTo>
                <a:lnTo>
                  <a:pt x="2214372" y="10668"/>
                </a:lnTo>
                <a:lnTo>
                  <a:pt x="2209800" y="10668"/>
                </a:lnTo>
                <a:lnTo>
                  <a:pt x="2209800" y="381000"/>
                </a:lnTo>
                <a:lnTo>
                  <a:pt x="2214372" y="381000"/>
                </a:lnTo>
                <a:close/>
              </a:path>
              <a:path w="2220595" h="391795">
                <a:moveTo>
                  <a:pt x="2214372" y="391668"/>
                </a:moveTo>
                <a:lnTo>
                  <a:pt x="2214372" y="381000"/>
                </a:lnTo>
                <a:lnTo>
                  <a:pt x="2209800" y="385572"/>
                </a:lnTo>
                <a:lnTo>
                  <a:pt x="2209800" y="391668"/>
                </a:lnTo>
                <a:lnTo>
                  <a:pt x="2214372" y="391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30">
            <a:extLst>
              <a:ext uri="{FF2B5EF4-FFF2-40B4-BE49-F238E27FC236}">
                <a16:creationId xmlns:a16="http://schemas.microsoft.com/office/drawing/2014/main" id="{CCABE87D-55F7-4902-A8B1-D395FA014750}"/>
              </a:ext>
            </a:extLst>
          </p:cNvPr>
          <p:cNvSpPr txBox="1"/>
          <p:nvPr/>
        </p:nvSpPr>
        <p:spPr>
          <a:xfrm>
            <a:off x="5812933" y="3946865"/>
            <a:ext cx="220980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9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232FF"/>
                </a:solidFill>
                <a:latin typeface="Arial"/>
                <a:cs typeface="Arial"/>
              </a:rPr>
              <a:t>Processo</a:t>
            </a:r>
            <a:r>
              <a:rPr sz="1800" b="1" spc="-85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232FF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marL="487045">
              <a:lnSpc>
                <a:spcPct val="100000"/>
              </a:lnSpc>
              <a:spcBef>
                <a:spcPts val="1460"/>
              </a:spcBef>
            </a:pPr>
            <a:r>
              <a:rPr sz="1800" b="1" spc="-5" dirty="0">
                <a:solidFill>
                  <a:srgbClr val="3232FF"/>
                </a:solidFill>
                <a:latin typeface="Arial"/>
                <a:cs typeface="Arial"/>
              </a:rPr>
              <a:t>Processo</a:t>
            </a:r>
            <a:r>
              <a:rPr sz="1800" b="1" spc="-85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232FF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9149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59A94-EFF6-45C0-8AA8-6E412C14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Fragmentação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86544C-9785-41B2-B9F3-0CA73C13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Interna</a:t>
            </a:r>
          </a:p>
          <a:p>
            <a:pPr lvl="1"/>
            <a:r>
              <a:rPr lang="pt-BR" dirty="0"/>
              <a:t>é a perda de espaço dentro de uma área de tamanho fixo</a:t>
            </a:r>
          </a:p>
          <a:p>
            <a:pPr lvl="1"/>
            <a:r>
              <a:rPr lang="pt-BR" dirty="0"/>
              <a:t>ocorre quando um processo não ocupa completamente o espaço da unidade de alocação destinado a ele, causando desperdício de espaço;</a:t>
            </a:r>
          </a:p>
          <a:p>
            <a:r>
              <a:rPr lang="pt-BR" dirty="0"/>
              <a:t>Externa</a:t>
            </a:r>
          </a:p>
          <a:p>
            <a:pPr lvl="1"/>
            <a:r>
              <a:rPr lang="pt-BR" dirty="0"/>
              <a:t>ocorre no particionamento dinâmico</a:t>
            </a:r>
          </a:p>
          <a:p>
            <a:pPr lvl="1"/>
            <a:r>
              <a:rPr lang="pt-BR" dirty="0"/>
              <a:t>começa a acontecer quando os programas forem terminando e deixando espaços cada vez menores na memória, não permitindo o ingresso de novos programas</a:t>
            </a:r>
          </a:p>
        </p:txBody>
      </p:sp>
    </p:spTree>
    <p:extLst>
      <p:ext uri="{BB962C8B-B14F-4D97-AF65-F5344CB8AC3E}">
        <p14:creationId xmlns:p14="http://schemas.microsoft.com/office/powerpoint/2010/main" val="7368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B79C9-7DEE-4BE5-877A-8B938849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Particionada Dinâmica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FFB4195-BE7E-499D-90C2-2C2E6E061987}"/>
              </a:ext>
            </a:extLst>
          </p:cNvPr>
          <p:cNvSpPr/>
          <p:nvPr/>
        </p:nvSpPr>
        <p:spPr>
          <a:xfrm>
            <a:off x="3631490" y="1583141"/>
            <a:ext cx="1747157" cy="1402387"/>
          </a:xfrm>
          <a:custGeom>
            <a:avLst/>
            <a:gdLst/>
            <a:ahLst/>
            <a:cxnLst/>
            <a:rect l="l" t="t" r="r" b="b"/>
            <a:pathLst>
              <a:path w="2284729" h="1833879">
                <a:moveTo>
                  <a:pt x="2284476" y="1833371"/>
                </a:moveTo>
                <a:lnTo>
                  <a:pt x="2284476" y="0"/>
                </a:lnTo>
                <a:lnTo>
                  <a:pt x="0" y="0"/>
                </a:lnTo>
                <a:lnTo>
                  <a:pt x="0" y="1833371"/>
                </a:lnTo>
                <a:lnTo>
                  <a:pt x="4572" y="1833371"/>
                </a:ln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lnTo>
                  <a:pt x="2273808" y="10668"/>
                </a:lnTo>
                <a:lnTo>
                  <a:pt x="2273808" y="4572"/>
                </a:lnTo>
                <a:lnTo>
                  <a:pt x="2278380" y="10668"/>
                </a:lnTo>
                <a:lnTo>
                  <a:pt x="2278380" y="1833371"/>
                </a:lnTo>
                <a:lnTo>
                  <a:pt x="2284476" y="1833371"/>
                </a:lnTo>
                <a:close/>
              </a:path>
              <a:path w="2284729" h="1833879">
                <a:moveTo>
                  <a:pt x="9144" y="10668"/>
                </a:move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2284729" h="1833879">
                <a:moveTo>
                  <a:pt x="9144" y="1833371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1833371"/>
                </a:lnTo>
                <a:lnTo>
                  <a:pt x="9144" y="1833371"/>
                </a:lnTo>
                <a:close/>
              </a:path>
              <a:path w="2284729" h="1833879">
                <a:moveTo>
                  <a:pt x="2278380" y="10668"/>
                </a:moveTo>
                <a:lnTo>
                  <a:pt x="2273808" y="4572"/>
                </a:lnTo>
                <a:lnTo>
                  <a:pt x="2273808" y="10668"/>
                </a:lnTo>
                <a:lnTo>
                  <a:pt x="2278380" y="10668"/>
                </a:lnTo>
                <a:close/>
              </a:path>
              <a:path w="2284729" h="1833879">
                <a:moveTo>
                  <a:pt x="2278380" y="1833371"/>
                </a:moveTo>
                <a:lnTo>
                  <a:pt x="2278380" y="10668"/>
                </a:lnTo>
                <a:lnTo>
                  <a:pt x="2273808" y="10668"/>
                </a:lnTo>
                <a:lnTo>
                  <a:pt x="2273808" y="1833371"/>
                </a:lnTo>
                <a:lnTo>
                  <a:pt x="2278380" y="1833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E829015-EFA3-4D9C-8D4D-734408052B54}"/>
              </a:ext>
            </a:extLst>
          </p:cNvPr>
          <p:cNvSpPr/>
          <p:nvPr/>
        </p:nvSpPr>
        <p:spPr>
          <a:xfrm>
            <a:off x="3634987" y="2109328"/>
            <a:ext cx="1738902" cy="0"/>
          </a:xfrm>
          <a:custGeom>
            <a:avLst/>
            <a:gdLst/>
            <a:ahLst/>
            <a:cxnLst/>
            <a:rect l="l" t="t" r="r" b="b"/>
            <a:pathLst>
              <a:path w="2273935">
                <a:moveTo>
                  <a:pt x="0" y="0"/>
                </a:moveTo>
                <a:lnTo>
                  <a:pt x="227380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B736389-DCA7-4B6D-A753-2947ECCE5C1D}"/>
              </a:ext>
            </a:extLst>
          </p:cNvPr>
          <p:cNvSpPr txBox="1"/>
          <p:nvPr/>
        </p:nvSpPr>
        <p:spPr>
          <a:xfrm>
            <a:off x="3634987" y="1586638"/>
            <a:ext cx="1738902" cy="430887"/>
          </a:xfrm>
          <a:prstGeom prst="rect">
            <a:avLst/>
          </a:prstGeom>
          <a:solidFill>
            <a:srgbClr val="00CC98"/>
          </a:solidFill>
        </p:spPr>
        <p:txBody>
          <a:bodyPr vert="horz" wrap="square" lIns="0" tIns="0" rIns="0" bIns="0" rtlCol="0">
            <a:spAutoFit/>
          </a:bodyPr>
          <a:lstStyle/>
          <a:p>
            <a:pPr marL="347345" algn="ctr"/>
            <a:r>
              <a:rPr sz="1400" b="1" spc="-5" dirty="0">
                <a:latin typeface="Times New Roman"/>
                <a:cs typeface="Times New Roman"/>
              </a:rPr>
              <a:t>Sistema</a:t>
            </a:r>
            <a:endParaRPr sz="1400" dirty="0">
              <a:latin typeface="Times New Roman"/>
              <a:cs typeface="Times New Roman"/>
            </a:endParaRPr>
          </a:p>
          <a:p>
            <a:pPr marL="346075" algn="ctr"/>
            <a:r>
              <a:rPr sz="1400" b="1" spc="-5" dirty="0" err="1">
                <a:latin typeface="Times New Roman"/>
                <a:cs typeface="Times New Roman"/>
              </a:rPr>
              <a:t>Operacional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-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ED294E0-D903-44E2-8880-1C2949708F98}"/>
              </a:ext>
            </a:extLst>
          </p:cNvPr>
          <p:cNvSpPr/>
          <p:nvPr/>
        </p:nvSpPr>
        <p:spPr>
          <a:xfrm>
            <a:off x="3634987" y="2111076"/>
            <a:ext cx="1738805" cy="874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5A36BED-88D1-46B3-9437-04E22E7B9333}"/>
              </a:ext>
            </a:extLst>
          </p:cNvPr>
          <p:cNvSpPr/>
          <p:nvPr/>
        </p:nvSpPr>
        <p:spPr>
          <a:xfrm>
            <a:off x="3631490" y="2107579"/>
            <a:ext cx="1747157" cy="877949"/>
          </a:xfrm>
          <a:custGeom>
            <a:avLst/>
            <a:gdLst/>
            <a:ahLst/>
            <a:cxnLst/>
            <a:rect l="l" t="t" r="r" b="b"/>
            <a:pathLst>
              <a:path w="2284729" h="1148079">
                <a:moveTo>
                  <a:pt x="2284476" y="1147571"/>
                </a:moveTo>
                <a:lnTo>
                  <a:pt x="2284476" y="0"/>
                </a:lnTo>
                <a:lnTo>
                  <a:pt x="0" y="0"/>
                </a:lnTo>
                <a:lnTo>
                  <a:pt x="0" y="1147571"/>
                </a:lnTo>
                <a:lnTo>
                  <a:pt x="4572" y="1147571"/>
                </a:ln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lnTo>
                  <a:pt x="2273808" y="10668"/>
                </a:lnTo>
                <a:lnTo>
                  <a:pt x="2273808" y="4572"/>
                </a:lnTo>
                <a:lnTo>
                  <a:pt x="2278380" y="10668"/>
                </a:lnTo>
                <a:lnTo>
                  <a:pt x="2278380" y="1147571"/>
                </a:lnTo>
                <a:lnTo>
                  <a:pt x="2284476" y="1147571"/>
                </a:lnTo>
                <a:close/>
              </a:path>
              <a:path w="2284729" h="1148079">
                <a:moveTo>
                  <a:pt x="9144" y="10668"/>
                </a:move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2284729" h="1148079">
                <a:moveTo>
                  <a:pt x="9144" y="1147571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1147571"/>
                </a:lnTo>
                <a:lnTo>
                  <a:pt x="9144" y="1147571"/>
                </a:lnTo>
                <a:close/>
              </a:path>
              <a:path w="2284729" h="1148079">
                <a:moveTo>
                  <a:pt x="2278380" y="10668"/>
                </a:moveTo>
                <a:lnTo>
                  <a:pt x="2273808" y="4572"/>
                </a:lnTo>
                <a:lnTo>
                  <a:pt x="2273808" y="10668"/>
                </a:lnTo>
                <a:lnTo>
                  <a:pt x="2278380" y="10668"/>
                </a:lnTo>
                <a:close/>
              </a:path>
              <a:path w="2284729" h="1148079">
                <a:moveTo>
                  <a:pt x="2278380" y="1147571"/>
                </a:moveTo>
                <a:lnTo>
                  <a:pt x="2278380" y="10668"/>
                </a:lnTo>
                <a:lnTo>
                  <a:pt x="2273808" y="10668"/>
                </a:lnTo>
                <a:lnTo>
                  <a:pt x="2273808" y="1147571"/>
                </a:lnTo>
                <a:lnTo>
                  <a:pt x="2278380" y="1147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8B227A3C-90D7-4475-8444-2D8EA945D075}"/>
              </a:ext>
            </a:extLst>
          </p:cNvPr>
          <p:cNvSpPr/>
          <p:nvPr/>
        </p:nvSpPr>
        <p:spPr>
          <a:xfrm>
            <a:off x="3634987" y="2497995"/>
            <a:ext cx="1738902" cy="487534"/>
          </a:xfrm>
          <a:custGeom>
            <a:avLst/>
            <a:gdLst/>
            <a:ahLst/>
            <a:cxnLst/>
            <a:rect l="l" t="t" r="r" b="b"/>
            <a:pathLst>
              <a:path w="2273935" h="637539">
                <a:moveTo>
                  <a:pt x="0" y="637031"/>
                </a:moveTo>
                <a:lnTo>
                  <a:pt x="2273808" y="637031"/>
                </a:lnTo>
                <a:lnTo>
                  <a:pt x="2273808" y="0"/>
                </a:lnTo>
                <a:lnTo>
                  <a:pt x="0" y="0"/>
                </a:lnTo>
                <a:lnTo>
                  <a:pt x="0" y="637031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C46DCD0-D109-47EF-B8F4-1BDFD8BB4515}"/>
              </a:ext>
            </a:extLst>
          </p:cNvPr>
          <p:cNvSpPr/>
          <p:nvPr/>
        </p:nvSpPr>
        <p:spPr>
          <a:xfrm>
            <a:off x="3631490" y="2457206"/>
            <a:ext cx="1747157" cy="528323"/>
          </a:xfrm>
          <a:custGeom>
            <a:avLst/>
            <a:gdLst/>
            <a:ahLst/>
            <a:cxnLst/>
            <a:rect l="l" t="t" r="r" b="b"/>
            <a:pathLst>
              <a:path w="2284729" h="690879">
                <a:moveTo>
                  <a:pt x="2284476" y="690371"/>
                </a:moveTo>
                <a:lnTo>
                  <a:pt x="2284476" y="0"/>
                </a:lnTo>
                <a:lnTo>
                  <a:pt x="0" y="0"/>
                </a:lnTo>
                <a:lnTo>
                  <a:pt x="0" y="690371"/>
                </a:lnTo>
                <a:lnTo>
                  <a:pt x="4572" y="690371"/>
                </a:ln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lnTo>
                  <a:pt x="2273808" y="10668"/>
                </a:lnTo>
                <a:lnTo>
                  <a:pt x="2273808" y="4572"/>
                </a:lnTo>
                <a:lnTo>
                  <a:pt x="2278380" y="10668"/>
                </a:lnTo>
                <a:lnTo>
                  <a:pt x="2278380" y="690371"/>
                </a:lnTo>
                <a:lnTo>
                  <a:pt x="2284476" y="690371"/>
                </a:lnTo>
                <a:close/>
              </a:path>
              <a:path w="2284729" h="690879">
                <a:moveTo>
                  <a:pt x="9144" y="10668"/>
                </a:move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2284729" h="690879">
                <a:moveTo>
                  <a:pt x="9144" y="690371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690371"/>
                </a:lnTo>
                <a:lnTo>
                  <a:pt x="9144" y="690371"/>
                </a:lnTo>
                <a:close/>
              </a:path>
              <a:path w="2284729" h="690879">
                <a:moveTo>
                  <a:pt x="2278380" y="10668"/>
                </a:moveTo>
                <a:lnTo>
                  <a:pt x="2273808" y="4572"/>
                </a:lnTo>
                <a:lnTo>
                  <a:pt x="2273808" y="10668"/>
                </a:lnTo>
                <a:lnTo>
                  <a:pt x="2278380" y="10668"/>
                </a:lnTo>
                <a:close/>
              </a:path>
              <a:path w="2284729" h="690879">
                <a:moveTo>
                  <a:pt x="2278380" y="690371"/>
                </a:moveTo>
                <a:lnTo>
                  <a:pt x="2278380" y="10668"/>
                </a:lnTo>
                <a:lnTo>
                  <a:pt x="2273808" y="10668"/>
                </a:lnTo>
                <a:lnTo>
                  <a:pt x="2273808" y="690371"/>
                </a:lnTo>
                <a:lnTo>
                  <a:pt x="2278380" y="690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8AE27162-218E-4B2B-9C5D-A1C951FFC3E0}"/>
              </a:ext>
            </a:extLst>
          </p:cNvPr>
          <p:cNvSpPr txBox="1"/>
          <p:nvPr/>
        </p:nvSpPr>
        <p:spPr>
          <a:xfrm>
            <a:off x="4426304" y="2522079"/>
            <a:ext cx="6859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lang="pt-BR" sz="1400" b="1" dirty="0">
                <a:latin typeface="Times New Roman"/>
                <a:cs typeface="Times New Roman"/>
              </a:rPr>
              <a:t> = 4k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774DE9C8-1469-47BB-872A-47DF09B1FDED}"/>
              </a:ext>
            </a:extLst>
          </p:cNvPr>
          <p:cNvSpPr/>
          <p:nvPr/>
        </p:nvSpPr>
        <p:spPr>
          <a:xfrm>
            <a:off x="3634987" y="2111076"/>
            <a:ext cx="1738902" cy="387016"/>
          </a:xfrm>
          <a:custGeom>
            <a:avLst/>
            <a:gdLst/>
            <a:ahLst/>
            <a:cxnLst/>
            <a:rect l="l" t="t" r="r" b="b"/>
            <a:pathLst>
              <a:path w="2273935" h="506094">
                <a:moveTo>
                  <a:pt x="0" y="0"/>
                </a:moveTo>
                <a:lnTo>
                  <a:pt x="0" y="505968"/>
                </a:lnTo>
                <a:lnTo>
                  <a:pt x="2273808" y="505968"/>
                </a:lnTo>
                <a:lnTo>
                  <a:pt x="2273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A970EAD9-C9A6-440A-B796-376D532D4FC4}"/>
              </a:ext>
            </a:extLst>
          </p:cNvPr>
          <p:cNvSpPr/>
          <p:nvPr/>
        </p:nvSpPr>
        <p:spPr>
          <a:xfrm>
            <a:off x="3631490" y="2107579"/>
            <a:ext cx="1747157" cy="394300"/>
          </a:xfrm>
          <a:custGeom>
            <a:avLst/>
            <a:gdLst/>
            <a:ahLst/>
            <a:cxnLst/>
            <a:rect l="l" t="t" r="r" b="b"/>
            <a:pathLst>
              <a:path w="2284729" h="515620">
                <a:moveTo>
                  <a:pt x="2284476" y="515112"/>
                </a:moveTo>
                <a:lnTo>
                  <a:pt x="2284476" y="0"/>
                </a:lnTo>
                <a:lnTo>
                  <a:pt x="0" y="0"/>
                </a:lnTo>
                <a:lnTo>
                  <a:pt x="0" y="515112"/>
                </a:lnTo>
                <a:lnTo>
                  <a:pt x="4572" y="515112"/>
                </a:ln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lnTo>
                  <a:pt x="2273808" y="10668"/>
                </a:lnTo>
                <a:lnTo>
                  <a:pt x="2273808" y="4572"/>
                </a:lnTo>
                <a:lnTo>
                  <a:pt x="2278380" y="10668"/>
                </a:lnTo>
                <a:lnTo>
                  <a:pt x="2278380" y="515112"/>
                </a:lnTo>
                <a:lnTo>
                  <a:pt x="2284476" y="515112"/>
                </a:lnTo>
                <a:close/>
              </a:path>
              <a:path w="2284729" h="515620">
                <a:moveTo>
                  <a:pt x="9144" y="10668"/>
                </a:move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2284729" h="515620">
                <a:moveTo>
                  <a:pt x="9144" y="505968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505968"/>
                </a:lnTo>
                <a:lnTo>
                  <a:pt x="9144" y="505968"/>
                </a:lnTo>
                <a:close/>
              </a:path>
              <a:path w="2284729" h="515620">
                <a:moveTo>
                  <a:pt x="2278380" y="505968"/>
                </a:moveTo>
                <a:lnTo>
                  <a:pt x="4572" y="505968"/>
                </a:lnTo>
                <a:lnTo>
                  <a:pt x="9144" y="510540"/>
                </a:lnTo>
                <a:lnTo>
                  <a:pt x="9144" y="515112"/>
                </a:lnTo>
                <a:lnTo>
                  <a:pt x="2273808" y="515112"/>
                </a:lnTo>
                <a:lnTo>
                  <a:pt x="2273808" y="510540"/>
                </a:lnTo>
                <a:lnTo>
                  <a:pt x="2278380" y="505968"/>
                </a:lnTo>
                <a:close/>
              </a:path>
              <a:path w="2284729" h="515620">
                <a:moveTo>
                  <a:pt x="9144" y="515112"/>
                </a:moveTo>
                <a:lnTo>
                  <a:pt x="9144" y="510540"/>
                </a:lnTo>
                <a:lnTo>
                  <a:pt x="4572" y="505968"/>
                </a:lnTo>
                <a:lnTo>
                  <a:pt x="4572" y="515112"/>
                </a:lnTo>
                <a:lnTo>
                  <a:pt x="9144" y="515112"/>
                </a:lnTo>
                <a:close/>
              </a:path>
              <a:path w="2284729" h="515620">
                <a:moveTo>
                  <a:pt x="2278380" y="10668"/>
                </a:moveTo>
                <a:lnTo>
                  <a:pt x="2273808" y="4572"/>
                </a:lnTo>
                <a:lnTo>
                  <a:pt x="2273808" y="10668"/>
                </a:lnTo>
                <a:lnTo>
                  <a:pt x="2278380" y="10668"/>
                </a:lnTo>
                <a:close/>
              </a:path>
              <a:path w="2284729" h="515620">
                <a:moveTo>
                  <a:pt x="2278380" y="505968"/>
                </a:moveTo>
                <a:lnTo>
                  <a:pt x="2278380" y="10668"/>
                </a:lnTo>
                <a:lnTo>
                  <a:pt x="2273808" y="10668"/>
                </a:lnTo>
                <a:lnTo>
                  <a:pt x="2273808" y="505968"/>
                </a:lnTo>
                <a:lnTo>
                  <a:pt x="2278380" y="505968"/>
                </a:lnTo>
                <a:close/>
              </a:path>
              <a:path w="2284729" h="515620">
                <a:moveTo>
                  <a:pt x="2278380" y="515112"/>
                </a:moveTo>
                <a:lnTo>
                  <a:pt x="2278380" y="505968"/>
                </a:lnTo>
                <a:lnTo>
                  <a:pt x="2273808" y="510540"/>
                </a:lnTo>
                <a:lnTo>
                  <a:pt x="2273808" y="515112"/>
                </a:lnTo>
                <a:lnTo>
                  <a:pt x="2278380" y="5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CB1E0000-D15B-4A53-AEF8-ED5C476EDAF4}"/>
              </a:ext>
            </a:extLst>
          </p:cNvPr>
          <p:cNvSpPr txBox="1"/>
          <p:nvPr/>
        </p:nvSpPr>
        <p:spPr>
          <a:xfrm>
            <a:off x="4408011" y="2191227"/>
            <a:ext cx="7205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lang="pt-BR" sz="1400" b="1" dirty="0">
                <a:latin typeface="Times New Roman"/>
                <a:cs typeface="Times New Roman"/>
              </a:rPr>
              <a:t> = 2k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FA1C57EC-74DB-45EF-93BC-9693D5D39E3B}"/>
              </a:ext>
            </a:extLst>
          </p:cNvPr>
          <p:cNvSpPr/>
          <p:nvPr/>
        </p:nvSpPr>
        <p:spPr>
          <a:xfrm>
            <a:off x="5932026" y="2497995"/>
            <a:ext cx="1817082" cy="487534"/>
          </a:xfrm>
          <a:custGeom>
            <a:avLst/>
            <a:gdLst/>
            <a:ahLst/>
            <a:cxnLst/>
            <a:rect l="l" t="t" r="r" b="b"/>
            <a:pathLst>
              <a:path w="2376170" h="637539">
                <a:moveTo>
                  <a:pt x="0" y="637031"/>
                </a:moveTo>
                <a:lnTo>
                  <a:pt x="2375916" y="637031"/>
                </a:lnTo>
                <a:lnTo>
                  <a:pt x="2375916" y="0"/>
                </a:lnTo>
                <a:lnTo>
                  <a:pt x="0" y="0"/>
                </a:lnTo>
                <a:lnTo>
                  <a:pt x="0" y="637031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919A1069-5CCA-4945-A978-BDC23693AB7B}"/>
              </a:ext>
            </a:extLst>
          </p:cNvPr>
          <p:cNvSpPr/>
          <p:nvPr/>
        </p:nvSpPr>
        <p:spPr>
          <a:xfrm>
            <a:off x="5927366" y="1583141"/>
            <a:ext cx="1825337" cy="1402387"/>
          </a:xfrm>
          <a:custGeom>
            <a:avLst/>
            <a:gdLst/>
            <a:ahLst/>
            <a:cxnLst/>
            <a:rect l="l" t="t" r="r" b="b"/>
            <a:pathLst>
              <a:path w="2386965" h="1833879">
                <a:moveTo>
                  <a:pt x="2386584" y="1833371"/>
                </a:moveTo>
                <a:lnTo>
                  <a:pt x="2386584" y="0"/>
                </a:lnTo>
                <a:lnTo>
                  <a:pt x="0" y="0"/>
                </a:lnTo>
                <a:lnTo>
                  <a:pt x="0" y="1833371"/>
                </a:lnTo>
                <a:lnTo>
                  <a:pt x="6096" y="1833371"/>
                </a:ln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2377440" y="10668"/>
                </a:lnTo>
                <a:lnTo>
                  <a:pt x="2377440" y="4572"/>
                </a:lnTo>
                <a:lnTo>
                  <a:pt x="2382012" y="10668"/>
                </a:lnTo>
                <a:lnTo>
                  <a:pt x="2382012" y="1833371"/>
                </a:lnTo>
                <a:lnTo>
                  <a:pt x="2386584" y="1833371"/>
                </a:lnTo>
                <a:close/>
              </a:path>
              <a:path w="2386965" h="1833879">
                <a:moveTo>
                  <a:pt x="10668" y="10668"/>
                </a:move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close/>
              </a:path>
              <a:path w="2386965" h="1833879">
                <a:moveTo>
                  <a:pt x="10668" y="1833371"/>
                </a:moveTo>
                <a:lnTo>
                  <a:pt x="10668" y="10668"/>
                </a:lnTo>
                <a:lnTo>
                  <a:pt x="6096" y="10668"/>
                </a:lnTo>
                <a:lnTo>
                  <a:pt x="6096" y="1833371"/>
                </a:lnTo>
                <a:lnTo>
                  <a:pt x="10668" y="1833371"/>
                </a:lnTo>
                <a:close/>
              </a:path>
              <a:path w="2386965" h="1833879">
                <a:moveTo>
                  <a:pt x="2382012" y="10668"/>
                </a:moveTo>
                <a:lnTo>
                  <a:pt x="2377440" y="4572"/>
                </a:lnTo>
                <a:lnTo>
                  <a:pt x="2377440" y="10668"/>
                </a:lnTo>
                <a:lnTo>
                  <a:pt x="2382012" y="10668"/>
                </a:lnTo>
                <a:close/>
              </a:path>
              <a:path w="2386965" h="1833879">
                <a:moveTo>
                  <a:pt x="2382012" y="1833371"/>
                </a:moveTo>
                <a:lnTo>
                  <a:pt x="2382012" y="10668"/>
                </a:lnTo>
                <a:lnTo>
                  <a:pt x="2377440" y="10668"/>
                </a:lnTo>
                <a:lnTo>
                  <a:pt x="2377440" y="1833371"/>
                </a:lnTo>
                <a:lnTo>
                  <a:pt x="2382012" y="1833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10CB4418-5F96-4F60-AB51-1B04CEFA42D5}"/>
              </a:ext>
            </a:extLst>
          </p:cNvPr>
          <p:cNvSpPr txBox="1"/>
          <p:nvPr/>
        </p:nvSpPr>
        <p:spPr>
          <a:xfrm>
            <a:off x="5932026" y="1586638"/>
            <a:ext cx="1817082" cy="430887"/>
          </a:xfrm>
          <a:prstGeom prst="rect">
            <a:avLst/>
          </a:prstGeom>
          <a:solidFill>
            <a:srgbClr val="00CC98"/>
          </a:solidFill>
        </p:spPr>
        <p:txBody>
          <a:bodyPr vert="horz" wrap="square" lIns="0" tIns="0" rIns="0" bIns="0" rtlCol="0">
            <a:spAutoFit/>
          </a:bodyPr>
          <a:lstStyle/>
          <a:p>
            <a:pPr marR="356235" algn="ctr"/>
            <a:r>
              <a:rPr sz="1400" b="1" spc="-5" dirty="0">
                <a:latin typeface="Times New Roman"/>
                <a:cs typeface="Times New Roman"/>
              </a:rPr>
              <a:t>Sistema</a:t>
            </a:r>
            <a:endParaRPr sz="1400" dirty="0">
              <a:latin typeface="Times New Roman"/>
              <a:cs typeface="Times New Roman"/>
            </a:endParaRPr>
          </a:p>
          <a:p>
            <a:pPr marR="356870" algn="ctr"/>
            <a:r>
              <a:rPr sz="1400" b="1" spc="-5" dirty="0">
                <a:latin typeface="Times New Roman"/>
                <a:cs typeface="Times New Roman"/>
              </a:rPr>
              <a:t>Operacional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-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E6881F6A-76EC-45B0-B309-C35087F92A62}"/>
              </a:ext>
            </a:extLst>
          </p:cNvPr>
          <p:cNvSpPr/>
          <p:nvPr/>
        </p:nvSpPr>
        <p:spPr>
          <a:xfrm>
            <a:off x="5932026" y="2460702"/>
            <a:ext cx="1816888" cy="524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04F7EC00-EBB3-4DE7-9CB6-F033B4193047}"/>
              </a:ext>
            </a:extLst>
          </p:cNvPr>
          <p:cNvSpPr/>
          <p:nvPr/>
        </p:nvSpPr>
        <p:spPr>
          <a:xfrm>
            <a:off x="5927366" y="2457206"/>
            <a:ext cx="1825337" cy="528323"/>
          </a:xfrm>
          <a:custGeom>
            <a:avLst/>
            <a:gdLst/>
            <a:ahLst/>
            <a:cxnLst/>
            <a:rect l="l" t="t" r="r" b="b"/>
            <a:pathLst>
              <a:path w="2386965" h="690879">
                <a:moveTo>
                  <a:pt x="2386584" y="690371"/>
                </a:moveTo>
                <a:lnTo>
                  <a:pt x="2386584" y="0"/>
                </a:lnTo>
                <a:lnTo>
                  <a:pt x="0" y="0"/>
                </a:lnTo>
                <a:lnTo>
                  <a:pt x="0" y="690371"/>
                </a:lnTo>
                <a:lnTo>
                  <a:pt x="6096" y="690371"/>
                </a:ln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2377440" y="10668"/>
                </a:lnTo>
                <a:lnTo>
                  <a:pt x="2377440" y="4572"/>
                </a:lnTo>
                <a:lnTo>
                  <a:pt x="2382012" y="10668"/>
                </a:lnTo>
                <a:lnTo>
                  <a:pt x="2382012" y="690371"/>
                </a:lnTo>
                <a:lnTo>
                  <a:pt x="2386584" y="690371"/>
                </a:lnTo>
                <a:close/>
              </a:path>
              <a:path w="2386965" h="690879">
                <a:moveTo>
                  <a:pt x="10668" y="10668"/>
                </a:move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close/>
              </a:path>
              <a:path w="2386965" h="690879">
                <a:moveTo>
                  <a:pt x="10668" y="690371"/>
                </a:moveTo>
                <a:lnTo>
                  <a:pt x="10668" y="10668"/>
                </a:lnTo>
                <a:lnTo>
                  <a:pt x="6096" y="10668"/>
                </a:lnTo>
                <a:lnTo>
                  <a:pt x="6096" y="690371"/>
                </a:lnTo>
                <a:lnTo>
                  <a:pt x="10668" y="690371"/>
                </a:lnTo>
                <a:close/>
              </a:path>
              <a:path w="2386965" h="690879">
                <a:moveTo>
                  <a:pt x="2382012" y="10668"/>
                </a:moveTo>
                <a:lnTo>
                  <a:pt x="2377440" y="4572"/>
                </a:lnTo>
                <a:lnTo>
                  <a:pt x="2377440" y="10668"/>
                </a:lnTo>
                <a:lnTo>
                  <a:pt x="2382012" y="10668"/>
                </a:lnTo>
                <a:close/>
              </a:path>
              <a:path w="2386965" h="690879">
                <a:moveTo>
                  <a:pt x="2382012" y="690371"/>
                </a:moveTo>
                <a:lnTo>
                  <a:pt x="2382012" y="10668"/>
                </a:lnTo>
                <a:lnTo>
                  <a:pt x="2377440" y="10668"/>
                </a:lnTo>
                <a:lnTo>
                  <a:pt x="2377440" y="690371"/>
                </a:lnTo>
                <a:lnTo>
                  <a:pt x="2382012" y="690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985F20A1-EB81-4B82-9B3F-C73112B7E997}"/>
              </a:ext>
            </a:extLst>
          </p:cNvPr>
          <p:cNvSpPr txBox="1"/>
          <p:nvPr/>
        </p:nvSpPr>
        <p:spPr>
          <a:xfrm>
            <a:off x="5932026" y="2522079"/>
            <a:ext cx="1817082" cy="174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latin typeface="Times New Roman"/>
                <a:cs typeface="Times New Roman"/>
              </a:rPr>
              <a:t>Área </a:t>
            </a:r>
            <a:r>
              <a:rPr sz="1400" b="1" spc="-10" dirty="0">
                <a:latin typeface="Times New Roman"/>
                <a:cs typeface="Times New Roman"/>
              </a:rPr>
              <a:t>livre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4KB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AE148714-DA59-4C64-B430-E8BD5C40FA23}"/>
              </a:ext>
            </a:extLst>
          </p:cNvPr>
          <p:cNvSpPr/>
          <p:nvPr/>
        </p:nvSpPr>
        <p:spPr>
          <a:xfrm>
            <a:off x="5932026" y="2111076"/>
            <a:ext cx="1817082" cy="387016"/>
          </a:xfrm>
          <a:custGeom>
            <a:avLst/>
            <a:gdLst/>
            <a:ahLst/>
            <a:cxnLst/>
            <a:rect l="l" t="t" r="r" b="b"/>
            <a:pathLst>
              <a:path w="2376170" h="506094">
                <a:moveTo>
                  <a:pt x="0" y="0"/>
                </a:moveTo>
                <a:lnTo>
                  <a:pt x="0" y="505968"/>
                </a:lnTo>
                <a:lnTo>
                  <a:pt x="2375916" y="505968"/>
                </a:lnTo>
                <a:lnTo>
                  <a:pt x="2375916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EF760808-1435-4989-9B08-4537D20C580E}"/>
              </a:ext>
            </a:extLst>
          </p:cNvPr>
          <p:cNvSpPr/>
          <p:nvPr/>
        </p:nvSpPr>
        <p:spPr>
          <a:xfrm>
            <a:off x="5927366" y="2107579"/>
            <a:ext cx="1825337" cy="394300"/>
          </a:xfrm>
          <a:custGeom>
            <a:avLst/>
            <a:gdLst/>
            <a:ahLst/>
            <a:cxnLst/>
            <a:rect l="l" t="t" r="r" b="b"/>
            <a:pathLst>
              <a:path w="2386965" h="515620">
                <a:moveTo>
                  <a:pt x="2386584" y="515112"/>
                </a:moveTo>
                <a:lnTo>
                  <a:pt x="2386584" y="0"/>
                </a:lnTo>
                <a:lnTo>
                  <a:pt x="0" y="0"/>
                </a:lnTo>
                <a:lnTo>
                  <a:pt x="0" y="515112"/>
                </a:lnTo>
                <a:lnTo>
                  <a:pt x="6096" y="515112"/>
                </a:ln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2377440" y="10668"/>
                </a:lnTo>
                <a:lnTo>
                  <a:pt x="2377440" y="4572"/>
                </a:lnTo>
                <a:lnTo>
                  <a:pt x="2382012" y="10668"/>
                </a:lnTo>
                <a:lnTo>
                  <a:pt x="2382012" y="515112"/>
                </a:lnTo>
                <a:lnTo>
                  <a:pt x="2386584" y="515112"/>
                </a:lnTo>
                <a:close/>
              </a:path>
              <a:path w="2386965" h="515620">
                <a:moveTo>
                  <a:pt x="10668" y="10668"/>
                </a:move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close/>
              </a:path>
              <a:path w="2386965" h="515620">
                <a:moveTo>
                  <a:pt x="10668" y="505968"/>
                </a:moveTo>
                <a:lnTo>
                  <a:pt x="10668" y="10668"/>
                </a:lnTo>
                <a:lnTo>
                  <a:pt x="6096" y="10668"/>
                </a:lnTo>
                <a:lnTo>
                  <a:pt x="6096" y="505968"/>
                </a:lnTo>
                <a:lnTo>
                  <a:pt x="10668" y="505968"/>
                </a:lnTo>
                <a:close/>
              </a:path>
              <a:path w="2386965" h="515620">
                <a:moveTo>
                  <a:pt x="2382012" y="505968"/>
                </a:moveTo>
                <a:lnTo>
                  <a:pt x="6096" y="505968"/>
                </a:lnTo>
                <a:lnTo>
                  <a:pt x="10668" y="510540"/>
                </a:lnTo>
                <a:lnTo>
                  <a:pt x="10668" y="515112"/>
                </a:lnTo>
                <a:lnTo>
                  <a:pt x="2377440" y="515112"/>
                </a:lnTo>
                <a:lnTo>
                  <a:pt x="2377440" y="510540"/>
                </a:lnTo>
                <a:lnTo>
                  <a:pt x="2382012" y="505968"/>
                </a:lnTo>
                <a:close/>
              </a:path>
              <a:path w="2386965" h="515620">
                <a:moveTo>
                  <a:pt x="10668" y="515112"/>
                </a:moveTo>
                <a:lnTo>
                  <a:pt x="10668" y="510540"/>
                </a:lnTo>
                <a:lnTo>
                  <a:pt x="6096" y="505968"/>
                </a:lnTo>
                <a:lnTo>
                  <a:pt x="6096" y="515112"/>
                </a:lnTo>
                <a:lnTo>
                  <a:pt x="10668" y="515112"/>
                </a:lnTo>
                <a:close/>
              </a:path>
              <a:path w="2386965" h="515620">
                <a:moveTo>
                  <a:pt x="2382012" y="10668"/>
                </a:moveTo>
                <a:lnTo>
                  <a:pt x="2377440" y="4572"/>
                </a:lnTo>
                <a:lnTo>
                  <a:pt x="2377440" y="10668"/>
                </a:lnTo>
                <a:lnTo>
                  <a:pt x="2382012" y="10668"/>
                </a:lnTo>
                <a:close/>
              </a:path>
              <a:path w="2386965" h="515620">
                <a:moveTo>
                  <a:pt x="2382012" y="505968"/>
                </a:moveTo>
                <a:lnTo>
                  <a:pt x="2382012" y="10668"/>
                </a:lnTo>
                <a:lnTo>
                  <a:pt x="2377440" y="10668"/>
                </a:lnTo>
                <a:lnTo>
                  <a:pt x="2377440" y="505968"/>
                </a:lnTo>
                <a:lnTo>
                  <a:pt x="2382012" y="505968"/>
                </a:lnTo>
                <a:close/>
              </a:path>
              <a:path w="2386965" h="515620">
                <a:moveTo>
                  <a:pt x="2382012" y="515112"/>
                </a:moveTo>
                <a:lnTo>
                  <a:pt x="2382012" y="505968"/>
                </a:lnTo>
                <a:lnTo>
                  <a:pt x="2377440" y="510540"/>
                </a:lnTo>
                <a:lnTo>
                  <a:pt x="2377440" y="515112"/>
                </a:lnTo>
                <a:lnTo>
                  <a:pt x="2382012" y="5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F6C31517-323A-459E-9475-BD6A32068B63}"/>
              </a:ext>
            </a:extLst>
          </p:cNvPr>
          <p:cNvSpPr txBox="1"/>
          <p:nvPr/>
        </p:nvSpPr>
        <p:spPr>
          <a:xfrm>
            <a:off x="5932026" y="2191227"/>
            <a:ext cx="181708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A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3BEC838-AE64-4520-ABD6-B6F5138AAF13}"/>
              </a:ext>
            </a:extLst>
          </p:cNvPr>
          <p:cNvSpPr/>
          <p:nvPr/>
        </p:nvSpPr>
        <p:spPr>
          <a:xfrm>
            <a:off x="1238886" y="1586638"/>
            <a:ext cx="1664607" cy="1398503"/>
          </a:xfrm>
          <a:custGeom>
            <a:avLst/>
            <a:gdLst/>
            <a:ahLst/>
            <a:cxnLst/>
            <a:rect l="l" t="t" r="r" b="b"/>
            <a:pathLst>
              <a:path w="2176780" h="1828800">
                <a:moveTo>
                  <a:pt x="0" y="0"/>
                </a:moveTo>
                <a:lnTo>
                  <a:pt x="0" y="1828799"/>
                </a:lnTo>
                <a:lnTo>
                  <a:pt x="2176272" y="1828799"/>
                </a:lnTo>
                <a:lnTo>
                  <a:pt x="2176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A3F2B142-D191-4FE8-B79F-1D0EE73451CE}"/>
              </a:ext>
            </a:extLst>
          </p:cNvPr>
          <p:cNvSpPr/>
          <p:nvPr/>
        </p:nvSpPr>
        <p:spPr>
          <a:xfrm>
            <a:off x="1235389" y="1583141"/>
            <a:ext cx="1671405" cy="1402387"/>
          </a:xfrm>
          <a:custGeom>
            <a:avLst/>
            <a:gdLst/>
            <a:ahLst/>
            <a:cxnLst/>
            <a:rect l="l" t="t" r="r" b="b"/>
            <a:pathLst>
              <a:path w="2185670" h="1833879">
                <a:moveTo>
                  <a:pt x="2185416" y="1833371"/>
                </a:moveTo>
                <a:lnTo>
                  <a:pt x="2185416" y="0"/>
                </a:lnTo>
                <a:lnTo>
                  <a:pt x="0" y="0"/>
                </a:lnTo>
                <a:lnTo>
                  <a:pt x="0" y="1833371"/>
                </a:lnTo>
                <a:lnTo>
                  <a:pt x="4572" y="1833371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2174748" y="10668"/>
                </a:lnTo>
                <a:lnTo>
                  <a:pt x="2174748" y="4572"/>
                </a:lnTo>
                <a:lnTo>
                  <a:pt x="2180844" y="10668"/>
                </a:lnTo>
                <a:lnTo>
                  <a:pt x="2180844" y="1833371"/>
                </a:lnTo>
                <a:lnTo>
                  <a:pt x="2185416" y="1833371"/>
                </a:lnTo>
                <a:close/>
              </a:path>
              <a:path w="2185670" h="1833879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2185670" h="1833879">
                <a:moveTo>
                  <a:pt x="10668" y="1833371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1833371"/>
                </a:lnTo>
                <a:lnTo>
                  <a:pt x="10668" y="1833371"/>
                </a:lnTo>
                <a:close/>
              </a:path>
              <a:path w="2185670" h="1833879">
                <a:moveTo>
                  <a:pt x="2180844" y="10668"/>
                </a:moveTo>
                <a:lnTo>
                  <a:pt x="2174748" y="4572"/>
                </a:lnTo>
                <a:lnTo>
                  <a:pt x="2174748" y="10668"/>
                </a:lnTo>
                <a:lnTo>
                  <a:pt x="2180844" y="10668"/>
                </a:lnTo>
                <a:close/>
              </a:path>
              <a:path w="2185670" h="1833879">
                <a:moveTo>
                  <a:pt x="2180844" y="1833371"/>
                </a:moveTo>
                <a:lnTo>
                  <a:pt x="2180844" y="10668"/>
                </a:lnTo>
                <a:lnTo>
                  <a:pt x="2174748" y="10668"/>
                </a:lnTo>
                <a:lnTo>
                  <a:pt x="2174748" y="1833371"/>
                </a:lnTo>
                <a:lnTo>
                  <a:pt x="2180844" y="1833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45DD28B8-993F-4DC5-BDC4-801DE6E8A017}"/>
              </a:ext>
            </a:extLst>
          </p:cNvPr>
          <p:cNvSpPr txBox="1"/>
          <p:nvPr/>
        </p:nvSpPr>
        <p:spPr>
          <a:xfrm>
            <a:off x="1238886" y="1586638"/>
            <a:ext cx="1664607" cy="430887"/>
          </a:xfrm>
          <a:prstGeom prst="rect">
            <a:avLst/>
          </a:prstGeom>
          <a:solidFill>
            <a:srgbClr val="00CC98"/>
          </a:solidFill>
        </p:spPr>
        <p:txBody>
          <a:bodyPr vert="horz" wrap="square" lIns="0" tIns="0" rIns="0" bIns="0" rtlCol="0">
            <a:spAutoFit/>
          </a:bodyPr>
          <a:lstStyle/>
          <a:p>
            <a:pPr marL="255904" algn="ctr"/>
            <a:r>
              <a:rPr sz="1400" b="1" spc="-5" dirty="0">
                <a:latin typeface="Times New Roman"/>
                <a:cs typeface="Times New Roman"/>
              </a:rPr>
              <a:t>Sistema</a:t>
            </a:r>
            <a:endParaRPr sz="1400" dirty="0">
              <a:latin typeface="Times New Roman"/>
              <a:cs typeface="Times New Roman"/>
            </a:endParaRPr>
          </a:p>
          <a:p>
            <a:pPr marL="254635" algn="ctr"/>
            <a:r>
              <a:rPr sz="1400" b="1" spc="-5" dirty="0">
                <a:latin typeface="Times New Roman"/>
                <a:cs typeface="Times New Roman"/>
              </a:rPr>
              <a:t>Operacional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-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CE0BDF88-0F77-450A-8CAB-28696F43F8C5}"/>
              </a:ext>
            </a:extLst>
          </p:cNvPr>
          <p:cNvSpPr/>
          <p:nvPr/>
        </p:nvSpPr>
        <p:spPr>
          <a:xfrm>
            <a:off x="1238886" y="2111076"/>
            <a:ext cx="1664218" cy="87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32F95314-78C3-4AF6-847E-66DFECD7DF9D}"/>
              </a:ext>
            </a:extLst>
          </p:cNvPr>
          <p:cNvSpPr/>
          <p:nvPr/>
        </p:nvSpPr>
        <p:spPr>
          <a:xfrm>
            <a:off x="1235389" y="2107579"/>
            <a:ext cx="1671405" cy="877949"/>
          </a:xfrm>
          <a:custGeom>
            <a:avLst/>
            <a:gdLst/>
            <a:ahLst/>
            <a:cxnLst/>
            <a:rect l="l" t="t" r="r" b="b"/>
            <a:pathLst>
              <a:path w="2185670" h="1148079">
                <a:moveTo>
                  <a:pt x="2185416" y="1147571"/>
                </a:moveTo>
                <a:lnTo>
                  <a:pt x="2185416" y="0"/>
                </a:lnTo>
                <a:lnTo>
                  <a:pt x="0" y="0"/>
                </a:lnTo>
                <a:lnTo>
                  <a:pt x="0" y="1147571"/>
                </a:lnTo>
                <a:lnTo>
                  <a:pt x="4572" y="1147571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2174748" y="10668"/>
                </a:lnTo>
                <a:lnTo>
                  <a:pt x="2174748" y="4572"/>
                </a:lnTo>
                <a:lnTo>
                  <a:pt x="2180844" y="10668"/>
                </a:lnTo>
                <a:lnTo>
                  <a:pt x="2180844" y="1147571"/>
                </a:lnTo>
                <a:lnTo>
                  <a:pt x="2185416" y="1147571"/>
                </a:lnTo>
                <a:close/>
              </a:path>
              <a:path w="2185670" h="1148079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2185670" h="1148079">
                <a:moveTo>
                  <a:pt x="10668" y="1147571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1147571"/>
                </a:lnTo>
                <a:lnTo>
                  <a:pt x="10668" y="1147571"/>
                </a:lnTo>
                <a:close/>
              </a:path>
              <a:path w="2185670" h="1148079">
                <a:moveTo>
                  <a:pt x="2180844" y="10668"/>
                </a:moveTo>
                <a:lnTo>
                  <a:pt x="2174748" y="4572"/>
                </a:lnTo>
                <a:lnTo>
                  <a:pt x="2174748" y="10668"/>
                </a:lnTo>
                <a:lnTo>
                  <a:pt x="2180844" y="10668"/>
                </a:lnTo>
                <a:close/>
              </a:path>
              <a:path w="2185670" h="1148079">
                <a:moveTo>
                  <a:pt x="2180844" y="1147571"/>
                </a:moveTo>
                <a:lnTo>
                  <a:pt x="2180844" y="10668"/>
                </a:lnTo>
                <a:lnTo>
                  <a:pt x="2174748" y="10668"/>
                </a:lnTo>
                <a:lnTo>
                  <a:pt x="2174748" y="1147571"/>
                </a:lnTo>
                <a:lnTo>
                  <a:pt x="2180844" y="1147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402ACFDA-8AB2-47E3-B0B5-7F2F49C5F28B}"/>
              </a:ext>
            </a:extLst>
          </p:cNvPr>
          <p:cNvSpPr/>
          <p:nvPr/>
        </p:nvSpPr>
        <p:spPr>
          <a:xfrm>
            <a:off x="947531" y="2985141"/>
            <a:ext cx="6992512" cy="2622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38F28FCB-F57A-44AB-8483-05EF3C58CE1A}"/>
              </a:ext>
            </a:extLst>
          </p:cNvPr>
          <p:cNvSpPr/>
          <p:nvPr/>
        </p:nvSpPr>
        <p:spPr>
          <a:xfrm>
            <a:off x="1189938" y="4458230"/>
            <a:ext cx="864838" cy="508414"/>
          </a:xfrm>
          <a:custGeom>
            <a:avLst/>
            <a:gdLst/>
            <a:ahLst/>
            <a:cxnLst/>
            <a:rect l="l" t="t" r="r" b="b"/>
            <a:pathLst>
              <a:path w="1130935" h="664845">
                <a:moveTo>
                  <a:pt x="1130808" y="332232"/>
                </a:moveTo>
                <a:lnTo>
                  <a:pt x="1119327" y="265449"/>
                </a:lnTo>
                <a:lnTo>
                  <a:pt x="1086397" y="203168"/>
                </a:lnTo>
                <a:lnTo>
                  <a:pt x="1034287" y="146744"/>
                </a:lnTo>
                <a:lnTo>
                  <a:pt x="1001747" y="121153"/>
                </a:lnTo>
                <a:lnTo>
                  <a:pt x="965263" y="97536"/>
                </a:lnTo>
                <a:lnTo>
                  <a:pt x="925118" y="76061"/>
                </a:lnTo>
                <a:lnTo>
                  <a:pt x="881595" y="56899"/>
                </a:lnTo>
                <a:lnTo>
                  <a:pt x="834978" y="40220"/>
                </a:lnTo>
                <a:lnTo>
                  <a:pt x="785550" y="26193"/>
                </a:lnTo>
                <a:lnTo>
                  <a:pt x="733595" y="14988"/>
                </a:lnTo>
                <a:lnTo>
                  <a:pt x="679397" y="6774"/>
                </a:lnTo>
                <a:lnTo>
                  <a:pt x="623239" y="1721"/>
                </a:lnTo>
                <a:lnTo>
                  <a:pt x="565404" y="0"/>
                </a:lnTo>
                <a:lnTo>
                  <a:pt x="507569" y="1721"/>
                </a:lnTo>
                <a:lnTo>
                  <a:pt x="451410" y="6774"/>
                </a:lnTo>
                <a:lnTo>
                  <a:pt x="397212" y="14988"/>
                </a:lnTo>
                <a:lnTo>
                  <a:pt x="345257" y="26193"/>
                </a:lnTo>
                <a:lnTo>
                  <a:pt x="295829" y="40220"/>
                </a:lnTo>
                <a:lnTo>
                  <a:pt x="249212" y="56899"/>
                </a:lnTo>
                <a:lnTo>
                  <a:pt x="205689" y="76061"/>
                </a:lnTo>
                <a:lnTo>
                  <a:pt x="165544" y="97536"/>
                </a:lnTo>
                <a:lnTo>
                  <a:pt x="129060" y="121153"/>
                </a:lnTo>
                <a:lnTo>
                  <a:pt x="96520" y="146744"/>
                </a:lnTo>
                <a:lnTo>
                  <a:pt x="68209" y="174139"/>
                </a:lnTo>
                <a:lnTo>
                  <a:pt x="25406" y="233661"/>
                </a:lnTo>
                <a:lnTo>
                  <a:pt x="2917" y="298363"/>
                </a:lnTo>
                <a:lnTo>
                  <a:pt x="0" y="332232"/>
                </a:lnTo>
                <a:lnTo>
                  <a:pt x="2917" y="366351"/>
                </a:lnTo>
                <a:lnTo>
                  <a:pt x="25406" y="431368"/>
                </a:lnTo>
                <a:lnTo>
                  <a:pt x="68209" y="490999"/>
                </a:lnTo>
                <a:lnTo>
                  <a:pt x="96520" y="518389"/>
                </a:lnTo>
                <a:lnTo>
                  <a:pt x="129060" y="543943"/>
                </a:lnTo>
                <a:lnTo>
                  <a:pt x="165544" y="567499"/>
                </a:lnTo>
                <a:lnTo>
                  <a:pt x="205689" y="588894"/>
                </a:lnTo>
                <a:lnTo>
                  <a:pt x="249212" y="607965"/>
                </a:lnTo>
                <a:lnTo>
                  <a:pt x="295829" y="624550"/>
                </a:lnTo>
                <a:lnTo>
                  <a:pt x="345257" y="638484"/>
                </a:lnTo>
                <a:lnTo>
                  <a:pt x="397212" y="649606"/>
                </a:lnTo>
                <a:lnTo>
                  <a:pt x="451410" y="657751"/>
                </a:lnTo>
                <a:lnTo>
                  <a:pt x="507569" y="662758"/>
                </a:lnTo>
                <a:lnTo>
                  <a:pt x="565404" y="664464"/>
                </a:lnTo>
                <a:lnTo>
                  <a:pt x="623239" y="662758"/>
                </a:lnTo>
                <a:lnTo>
                  <a:pt x="679397" y="657751"/>
                </a:lnTo>
                <a:lnTo>
                  <a:pt x="733595" y="649606"/>
                </a:lnTo>
                <a:lnTo>
                  <a:pt x="785550" y="638484"/>
                </a:lnTo>
                <a:lnTo>
                  <a:pt x="834978" y="624550"/>
                </a:lnTo>
                <a:lnTo>
                  <a:pt x="881595" y="607965"/>
                </a:lnTo>
                <a:lnTo>
                  <a:pt x="925118" y="588894"/>
                </a:lnTo>
                <a:lnTo>
                  <a:pt x="965263" y="567499"/>
                </a:lnTo>
                <a:lnTo>
                  <a:pt x="1001747" y="543943"/>
                </a:lnTo>
                <a:lnTo>
                  <a:pt x="1034287" y="518389"/>
                </a:lnTo>
                <a:lnTo>
                  <a:pt x="1062598" y="490999"/>
                </a:lnTo>
                <a:lnTo>
                  <a:pt x="1105401" y="431368"/>
                </a:lnTo>
                <a:lnTo>
                  <a:pt x="1127890" y="366351"/>
                </a:lnTo>
                <a:lnTo>
                  <a:pt x="1130808" y="33223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07C961A5-DC83-4288-B0DD-A7244035296C}"/>
              </a:ext>
            </a:extLst>
          </p:cNvPr>
          <p:cNvSpPr/>
          <p:nvPr/>
        </p:nvSpPr>
        <p:spPr>
          <a:xfrm>
            <a:off x="1186442" y="4454734"/>
            <a:ext cx="873093" cy="516669"/>
          </a:xfrm>
          <a:custGeom>
            <a:avLst/>
            <a:gdLst/>
            <a:ahLst/>
            <a:cxnLst/>
            <a:rect l="l" t="t" r="r" b="b"/>
            <a:pathLst>
              <a:path w="1141730" h="675639">
                <a:moveTo>
                  <a:pt x="1141476" y="336804"/>
                </a:moveTo>
                <a:lnTo>
                  <a:pt x="1138428" y="301752"/>
                </a:lnTo>
                <a:lnTo>
                  <a:pt x="1129284" y="268224"/>
                </a:lnTo>
                <a:lnTo>
                  <a:pt x="1123188" y="251460"/>
                </a:lnTo>
                <a:lnTo>
                  <a:pt x="1114044" y="236220"/>
                </a:lnTo>
                <a:lnTo>
                  <a:pt x="1106424" y="219456"/>
                </a:lnTo>
                <a:lnTo>
                  <a:pt x="1095756" y="204216"/>
                </a:lnTo>
                <a:lnTo>
                  <a:pt x="1083564" y="190500"/>
                </a:lnTo>
                <a:lnTo>
                  <a:pt x="1071372" y="175260"/>
                </a:lnTo>
                <a:lnTo>
                  <a:pt x="1057656" y="161544"/>
                </a:lnTo>
                <a:lnTo>
                  <a:pt x="1027176" y="134112"/>
                </a:lnTo>
                <a:lnTo>
                  <a:pt x="1008888" y="121920"/>
                </a:lnTo>
                <a:lnTo>
                  <a:pt x="992124" y="109728"/>
                </a:lnTo>
                <a:lnTo>
                  <a:pt x="972312" y="97536"/>
                </a:lnTo>
                <a:lnTo>
                  <a:pt x="932688" y="76200"/>
                </a:lnTo>
                <a:lnTo>
                  <a:pt x="911352" y="67056"/>
                </a:lnTo>
                <a:lnTo>
                  <a:pt x="888492" y="56388"/>
                </a:lnTo>
                <a:lnTo>
                  <a:pt x="865632" y="48768"/>
                </a:lnTo>
                <a:lnTo>
                  <a:pt x="841248" y="39624"/>
                </a:lnTo>
                <a:lnTo>
                  <a:pt x="816864" y="33528"/>
                </a:lnTo>
                <a:lnTo>
                  <a:pt x="765048" y="19812"/>
                </a:lnTo>
                <a:lnTo>
                  <a:pt x="684276" y="6096"/>
                </a:lnTo>
                <a:lnTo>
                  <a:pt x="598932" y="0"/>
                </a:lnTo>
                <a:lnTo>
                  <a:pt x="541020" y="0"/>
                </a:lnTo>
                <a:lnTo>
                  <a:pt x="483108" y="3048"/>
                </a:lnTo>
                <a:lnTo>
                  <a:pt x="400812" y="15240"/>
                </a:lnTo>
                <a:lnTo>
                  <a:pt x="348996" y="25908"/>
                </a:lnTo>
                <a:lnTo>
                  <a:pt x="323088" y="33528"/>
                </a:lnTo>
                <a:lnTo>
                  <a:pt x="298704" y="39624"/>
                </a:lnTo>
                <a:lnTo>
                  <a:pt x="274320" y="48768"/>
                </a:lnTo>
                <a:lnTo>
                  <a:pt x="251460" y="56388"/>
                </a:lnTo>
                <a:lnTo>
                  <a:pt x="230124" y="67056"/>
                </a:lnTo>
                <a:lnTo>
                  <a:pt x="167640" y="97536"/>
                </a:lnTo>
                <a:lnTo>
                  <a:pt x="131064" y="121920"/>
                </a:lnTo>
                <a:lnTo>
                  <a:pt x="97536" y="147828"/>
                </a:lnTo>
                <a:lnTo>
                  <a:pt x="68580" y="175260"/>
                </a:lnTo>
                <a:lnTo>
                  <a:pt x="44196" y="205740"/>
                </a:lnTo>
                <a:lnTo>
                  <a:pt x="18288" y="252984"/>
                </a:lnTo>
                <a:lnTo>
                  <a:pt x="10668" y="268224"/>
                </a:lnTo>
                <a:lnTo>
                  <a:pt x="6096" y="284988"/>
                </a:lnTo>
                <a:lnTo>
                  <a:pt x="3048" y="303276"/>
                </a:lnTo>
                <a:lnTo>
                  <a:pt x="0" y="320040"/>
                </a:lnTo>
                <a:lnTo>
                  <a:pt x="0" y="355092"/>
                </a:lnTo>
                <a:lnTo>
                  <a:pt x="6096" y="388620"/>
                </a:lnTo>
                <a:lnTo>
                  <a:pt x="9144" y="399796"/>
                </a:lnTo>
                <a:lnTo>
                  <a:pt x="9144" y="320040"/>
                </a:lnTo>
                <a:lnTo>
                  <a:pt x="12192" y="303276"/>
                </a:lnTo>
                <a:lnTo>
                  <a:pt x="25908" y="256032"/>
                </a:lnTo>
                <a:lnTo>
                  <a:pt x="53340" y="210312"/>
                </a:lnTo>
                <a:lnTo>
                  <a:pt x="89916" y="167640"/>
                </a:lnTo>
                <a:lnTo>
                  <a:pt x="120396" y="141732"/>
                </a:lnTo>
                <a:lnTo>
                  <a:pt x="153924" y="117348"/>
                </a:lnTo>
                <a:lnTo>
                  <a:pt x="172212" y="106680"/>
                </a:lnTo>
                <a:lnTo>
                  <a:pt x="192024" y="94488"/>
                </a:lnTo>
                <a:lnTo>
                  <a:pt x="211836" y="85344"/>
                </a:lnTo>
                <a:lnTo>
                  <a:pt x="233172" y="74676"/>
                </a:lnTo>
                <a:lnTo>
                  <a:pt x="256032" y="65532"/>
                </a:lnTo>
                <a:lnTo>
                  <a:pt x="278892" y="57912"/>
                </a:lnTo>
                <a:lnTo>
                  <a:pt x="301752" y="48768"/>
                </a:lnTo>
                <a:lnTo>
                  <a:pt x="326136" y="42672"/>
                </a:lnTo>
                <a:lnTo>
                  <a:pt x="376428" y="28956"/>
                </a:lnTo>
                <a:lnTo>
                  <a:pt x="429768" y="19812"/>
                </a:lnTo>
                <a:lnTo>
                  <a:pt x="512064" y="10668"/>
                </a:lnTo>
                <a:lnTo>
                  <a:pt x="541020" y="9144"/>
                </a:lnTo>
                <a:lnTo>
                  <a:pt x="598932" y="9144"/>
                </a:lnTo>
                <a:lnTo>
                  <a:pt x="627888" y="10668"/>
                </a:lnTo>
                <a:lnTo>
                  <a:pt x="655320" y="13716"/>
                </a:lnTo>
                <a:lnTo>
                  <a:pt x="684276" y="16764"/>
                </a:lnTo>
                <a:lnTo>
                  <a:pt x="711708" y="19812"/>
                </a:lnTo>
                <a:lnTo>
                  <a:pt x="763524" y="28956"/>
                </a:lnTo>
                <a:lnTo>
                  <a:pt x="789432" y="35052"/>
                </a:lnTo>
                <a:lnTo>
                  <a:pt x="813816" y="42672"/>
                </a:lnTo>
                <a:lnTo>
                  <a:pt x="838200" y="48768"/>
                </a:lnTo>
                <a:lnTo>
                  <a:pt x="862584" y="57912"/>
                </a:lnTo>
                <a:lnTo>
                  <a:pt x="885444" y="65532"/>
                </a:lnTo>
                <a:lnTo>
                  <a:pt x="906780" y="74676"/>
                </a:lnTo>
                <a:lnTo>
                  <a:pt x="967740" y="106680"/>
                </a:lnTo>
                <a:lnTo>
                  <a:pt x="1004316" y="129540"/>
                </a:lnTo>
                <a:lnTo>
                  <a:pt x="1036320" y="155448"/>
                </a:lnTo>
                <a:lnTo>
                  <a:pt x="1051560" y="167640"/>
                </a:lnTo>
                <a:lnTo>
                  <a:pt x="1063752" y="181356"/>
                </a:lnTo>
                <a:lnTo>
                  <a:pt x="1075944" y="196596"/>
                </a:lnTo>
                <a:lnTo>
                  <a:pt x="1088136" y="210312"/>
                </a:lnTo>
                <a:lnTo>
                  <a:pt x="1114044" y="256032"/>
                </a:lnTo>
                <a:lnTo>
                  <a:pt x="1127760" y="304800"/>
                </a:lnTo>
                <a:lnTo>
                  <a:pt x="1130808" y="320040"/>
                </a:lnTo>
                <a:lnTo>
                  <a:pt x="1130808" y="399796"/>
                </a:lnTo>
                <a:lnTo>
                  <a:pt x="1138428" y="371856"/>
                </a:lnTo>
                <a:lnTo>
                  <a:pt x="1141476" y="336804"/>
                </a:lnTo>
                <a:close/>
              </a:path>
              <a:path w="1141730" h="675639">
                <a:moveTo>
                  <a:pt x="1130808" y="399796"/>
                </a:moveTo>
                <a:lnTo>
                  <a:pt x="1130808" y="353568"/>
                </a:lnTo>
                <a:lnTo>
                  <a:pt x="1124712" y="387096"/>
                </a:lnTo>
                <a:lnTo>
                  <a:pt x="1120140" y="402336"/>
                </a:lnTo>
                <a:lnTo>
                  <a:pt x="1097280" y="449580"/>
                </a:lnTo>
                <a:lnTo>
                  <a:pt x="1063752" y="492252"/>
                </a:lnTo>
                <a:lnTo>
                  <a:pt x="1036320" y="519684"/>
                </a:lnTo>
                <a:lnTo>
                  <a:pt x="1021080" y="531876"/>
                </a:lnTo>
                <a:lnTo>
                  <a:pt x="1004316" y="545592"/>
                </a:lnTo>
                <a:lnTo>
                  <a:pt x="986028" y="556260"/>
                </a:lnTo>
                <a:lnTo>
                  <a:pt x="967740" y="568452"/>
                </a:lnTo>
                <a:lnTo>
                  <a:pt x="928116" y="589788"/>
                </a:lnTo>
                <a:lnTo>
                  <a:pt x="885444" y="608076"/>
                </a:lnTo>
                <a:lnTo>
                  <a:pt x="813816" y="632460"/>
                </a:lnTo>
                <a:lnTo>
                  <a:pt x="737616" y="650748"/>
                </a:lnTo>
                <a:lnTo>
                  <a:pt x="684276" y="658368"/>
                </a:lnTo>
                <a:lnTo>
                  <a:pt x="627888" y="662940"/>
                </a:lnTo>
                <a:lnTo>
                  <a:pt x="598932" y="664464"/>
                </a:lnTo>
                <a:lnTo>
                  <a:pt x="541020" y="664464"/>
                </a:lnTo>
                <a:lnTo>
                  <a:pt x="512064" y="662940"/>
                </a:lnTo>
                <a:lnTo>
                  <a:pt x="484632" y="661416"/>
                </a:lnTo>
                <a:lnTo>
                  <a:pt x="457200" y="658368"/>
                </a:lnTo>
                <a:lnTo>
                  <a:pt x="429768" y="653796"/>
                </a:lnTo>
                <a:lnTo>
                  <a:pt x="402336" y="650748"/>
                </a:lnTo>
                <a:lnTo>
                  <a:pt x="350520" y="638556"/>
                </a:lnTo>
                <a:lnTo>
                  <a:pt x="301752" y="624840"/>
                </a:lnTo>
                <a:lnTo>
                  <a:pt x="233172" y="598932"/>
                </a:lnTo>
                <a:lnTo>
                  <a:pt x="172212" y="568452"/>
                </a:lnTo>
                <a:lnTo>
                  <a:pt x="153924" y="556260"/>
                </a:lnTo>
                <a:lnTo>
                  <a:pt x="135636" y="545592"/>
                </a:lnTo>
                <a:lnTo>
                  <a:pt x="118872" y="531876"/>
                </a:lnTo>
                <a:lnTo>
                  <a:pt x="103632" y="519684"/>
                </a:lnTo>
                <a:lnTo>
                  <a:pt x="76200" y="492252"/>
                </a:lnTo>
                <a:lnTo>
                  <a:pt x="42672" y="449580"/>
                </a:lnTo>
                <a:lnTo>
                  <a:pt x="19812" y="402336"/>
                </a:lnTo>
                <a:lnTo>
                  <a:pt x="9144" y="353568"/>
                </a:lnTo>
                <a:lnTo>
                  <a:pt x="9144" y="399796"/>
                </a:lnTo>
                <a:lnTo>
                  <a:pt x="25908" y="438912"/>
                </a:lnTo>
                <a:lnTo>
                  <a:pt x="56388" y="484632"/>
                </a:lnTo>
                <a:lnTo>
                  <a:pt x="82296" y="513588"/>
                </a:lnTo>
                <a:lnTo>
                  <a:pt x="114300" y="539496"/>
                </a:lnTo>
                <a:lnTo>
                  <a:pt x="131064" y="553212"/>
                </a:lnTo>
                <a:lnTo>
                  <a:pt x="149352" y="565404"/>
                </a:lnTo>
                <a:lnTo>
                  <a:pt x="167640" y="576072"/>
                </a:lnTo>
                <a:lnTo>
                  <a:pt x="187452" y="588264"/>
                </a:lnTo>
                <a:lnTo>
                  <a:pt x="208788" y="597408"/>
                </a:lnTo>
                <a:lnTo>
                  <a:pt x="230124" y="608076"/>
                </a:lnTo>
                <a:lnTo>
                  <a:pt x="251460" y="617220"/>
                </a:lnTo>
                <a:lnTo>
                  <a:pt x="298704" y="633984"/>
                </a:lnTo>
                <a:lnTo>
                  <a:pt x="400812" y="659892"/>
                </a:lnTo>
                <a:lnTo>
                  <a:pt x="483108" y="670560"/>
                </a:lnTo>
                <a:lnTo>
                  <a:pt x="569976" y="675132"/>
                </a:lnTo>
                <a:lnTo>
                  <a:pt x="656844" y="670560"/>
                </a:lnTo>
                <a:lnTo>
                  <a:pt x="711708" y="664464"/>
                </a:lnTo>
                <a:lnTo>
                  <a:pt x="739140" y="659892"/>
                </a:lnTo>
                <a:lnTo>
                  <a:pt x="766572" y="653796"/>
                </a:lnTo>
                <a:lnTo>
                  <a:pt x="790956" y="647700"/>
                </a:lnTo>
                <a:lnTo>
                  <a:pt x="816864" y="641604"/>
                </a:lnTo>
                <a:lnTo>
                  <a:pt x="865632" y="626364"/>
                </a:lnTo>
                <a:lnTo>
                  <a:pt x="911352" y="608076"/>
                </a:lnTo>
                <a:lnTo>
                  <a:pt x="932688" y="597408"/>
                </a:lnTo>
                <a:lnTo>
                  <a:pt x="952500" y="588264"/>
                </a:lnTo>
                <a:lnTo>
                  <a:pt x="972312" y="576072"/>
                </a:lnTo>
                <a:lnTo>
                  <a:pt x="992124" y="565404"/>
                </a:lnTo>
                <a:lnTo>
                  <a:pt x="1010412" y="553212"/>
                </a:lnTo>
                <a:lnTo>
                  <a:pt x="1027176" y="539496"/>
                </a:lnTo>
                <a:lnTo>
                  <a:pt x="1042416" y="527304"/>
                </a:lnTo>
                <a:lnTo>
                  <a:pt x="1057656" y="513588"/>
                </a:lnTo>
                <a:lnTo>
                  <a:pt x="1083564" y="484632"/>
                </a:lnTo>
                <a:lnTo>
                  <a:pt x="1106424" y="454152"/>
                </a:lnTo>
                <a:lnTo>
                  <a:pt x="1129284" y="405384"/>
                </a:lnTo>
                <a:lnTo>
                  <a:pt x="1130808" y="399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9EE72790-5610-4D60-9D01-4F3A453A84D3}"/>
              </a:ext>
            </a:extLst>
          </p:cNvPr>
          <p:cNvSpPr txBox="1"/>
          <p:nvPr/>
        </p:nvSpPr>
        <p:spPr>
          <a:xfrm>
            <a:off x="1365527" y="4556900"/>
            <a:ext cx="693910" cy="174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A - 2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kB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1E858660-7C9A-4DBD-8257-C59AA811DE6A}"/>
              </a:ext>
            </a:extLst>
          </p:cNvPr>
          <p:cNvSpPr/>
          <p:nvPr/>
        </p:nvSpPr>
        <p:spPr>
          <a:xfrm>
            <a:off x="2355357" y="4458230"/>
            <a:ext cx="864838" cy="508414"/>
          </a:xfrm>
          <a:custGeom>
            <a:avLst/>
            <a:gdLst/>
            <a:ahLst/>
            <a:cxnLst/>
            <a:rect l="l" t="t" r="r" b="b"/>
            <a:pathLst>
              <a:path w="1130935" h="664845">
                <a:moveTo>
                  <a:pt x="1130808" y="332232"/>
                </a:moveTo>
                <a:lnTo>
                  <a:pt x="1119327" y="265449"/>
                </a:lnTo>
                <a:lnTo>
                  <a:pt x="1086397" y="203168"/>
                </a:lnTo>
                <a:lnTo>
                  <a:pt x="1034287" y="146744"/>
                </a:lnTo>
                <a:lnTo>
                  <a:pt x="1001747" y="121153"/>
                </a:lnTo>
                <a:lnTo>
                  <a:pt x="965263" y="97536"/>
                </a:lnTo>
                <a:lnTo>
                  <a:pt x="925118" y="76061"/>
                </a:lnTo>
                <a:lnTo>
                  <a:pt x="881595" y="56899"/>
                </a:lnTo>
                <a:lnTo>
                  <a:pt x="834978" y="40220"/>
                </a:lnTo>
                <a:lnTo>
                  <a:pt x="785550" y="26193"/>
                </a:lnTo>
                <a:lnTo>
                  <a:pt x="733595" y="14988"/>
                </a:lnTo>
                <a:lnTo>
                  <a:pt x="679397" y="6774"/>
                </a:lnTo>
                <a:lnTo>
                  <a:pt x="623239" y="1721"/>
                </a:lnTo>
                <a:lnTo>
                  <a:pt x="565404" y="0"/>
                </a:lnTo>
                <a:lnTo>
                  <a:pt x="507569" y="1721"/>
                </a:lnTo>
                <a:lnTo>
                  <a:pt x="451410" y="6774"/>
                </a:lnTo>
                <a:lnTo>
                  <a:pt x="397212" y="14988"/>
                </a:lnTo>
                <a:lnTo>
                  <a:pt x="345257" y="26193"/>
                </a:lnTo>
                <a:lnTo>
                  <a:pt x="295829" y="40220"/>
                </a:lnTo>
                <a:lnTo>
                  <a:pt x="249212" y="56899"/>
                </a:lnTo>
                <a:lnTo>
                  <a:pt x="205689" y="76061"/>
                </a:lnTo>
                <a:lnTo>
                  <a:pt x="165544" y="97536"/>
                </a:lnTo>
                <a:lnTo>
                  <a:pt x="129060" y="121153"/>
                </a:lnTo>
                <a:lnTo>
                  <a:pt x="96520" y="146744"/>
                </a:lnTo>
                <a:lnTo>
                  <a:pt x="68209" y="174139"/>
                </a:lnTo>
                <a:lnTo>
                  <a:pt x="25406" y="233661"/>
                </a:lnTo>
                <a:lnTo>
                  <a:pt x="2917" y="298363"/>
                </a:lnTo>
                <a:lnTo>
                  <a:pt x="0" y="332232"/>
                </a:lnTo>
                <a:lnTo>
                  <a:pt x="2917" y="366351"/>
                </a:lnTo>
                <a:lnTo>
                  <a:pt x="25406" y="431368"/>
                </a:lnTo>
                <a:lnTo>
                  <a:pt x="68209" y="490999"/>
                </a:lnTo>
                <a:lnTo>
                  <a:pt x="96520" y="518389"/>
                </a:lnTo>
                <a:lnTo>
                  <a:pt x="129060" y="543943"/>
                </a:lnTo>
                <a:lnTo>
                  <a:pt x="165544" y="567499"/>
                </a:lnTo>
                <a:lnTo>
                  <a:pt x="205689" y="588894"/>
                </a:lnTo>
                <a:lnTo>
                  <a:pt x="249212" y="607965"/>
                </a:lnTo>
                <a:lnTo>
                  <a:pt x="295829" y="624550"/>
                </a:lnTo>
                <a:lnTo>
                  <a:pt x="345257" y="638484"/>
                </a:lnTo>
                <a:lnTo>
                  <a:pt x="397212" y="649606"/>
                </a:lnTo>
                <a:lnTo>
                  <a:pt x="451410" y="657751"/>
                </a:lnTo>
                <a:lnTo>
                  <a:pt x="507569" y="662758"/>
                </a:lnTo>
                <a:lnTo>
                  <a:pt x="565404" y="664464"/>
                </a:lnTo>
                <a:lnTo>
                  <a:pt x="623239" y="662758"/>
                </a:lnTo>
                <a:lnTo>
                  <a:pt x="679397" y="657751"/>
                </a:lnTo>
                <a:lnTo>
                  <a:pt x="733595" y="649606"/>
                </a:lnTo>
                <a:lnTo>
                  <a:pt x="785550" y="638484"/>
                </a:lnTo>
                <a:lnTo>
                  <a:pt x="834978" y="624550"/>
                </a:lnTo>
                <a:lnTo>
                  <a:pt x="881595" y="607965"/>
                </a:lnTo>
                <a:lnTo>
                  <a:pt x="925118" y="588894"/>
                </a:lnTo>
                <a:lnTo>
                  <a:pt x="965263" y="567499"/>
                </a:lnTo>
                <a:lnTo>
                  <a:pt x="1001747" y="543943"/>
                </a:lnTo>
                <a:lnTo>
                  <a:pt x="1034287" y="518389"/>
                </a:lnTo>
                <a:lnTo>
                  <a:pt x="1062598" y="490999"/>
                </a:lnTo>
                <a:lnTo>
                  <a:pt x="1105401" y="431368"/>
                </a:lnTo>
                <a:lnTo>
                  <a:pt x="1127890" y="366351"/>
                </a:lnTo>
                <a:lnTo>
                  <a:pt x="1130808" y="33223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C3ADC4ED-EFDC-46D7-8112-71CBF753F868}"/>
              </a:ext>
            </a:extLst>
          </p:cNvPr>
          <p:cNvSpPr/>
          <p:nvPr/>
        </p:nvSpPr>
        <p:spPr>
          <a:xfrm>
            <a:off x="2351861" y="4454734"/>
            <a:ext cx="873093" cy="516669"/>
          </a:xfrm>
          <a:custGeom>
            <a:avLst/>
            <a:gdLst/>
            <a:ahLst/>
            <a:cxnLst/>
            <a:rect l="l" t="t" r="r" b="b"/>
            <a:pathLst>
              <a:path w="1141729" h="675639">
                <a:moveTo>
                  <a:pt x="1141476" y="336804"/>
                </a:moveTo>
                <a:lnTo>
                  <a:pt x="1138428" y="301752"/>
                </a:lnTo>
                <a:lnTo>
                  <a:pt x="1129284" y="268224"/>
                </a:lnTo>
                <a:lnTo>
                  <a:pt x="1123188" y="251460"/>
                </a:lnTo>
                <a:lnTo>
                  <a:pt x="1114044" y="236220"/>
                </a:lnTo>
                <a:lnTo>
                  <a:pt x="1106424" y="219456"/>
                </a:lnTo>
                <a:lnTo>
                  <a:pt x="1095756" y="204216"/>
                </a:lnTo>
                <a:lnTo>
                  <a:pt x="1083564" y="190500"/>
                </a:lnTo>
                <a:lnTo>
                  <a:pt x="1071372" y="175260"/>
                </a:lnTo>
                <a:lnTo>
                  <a:pt x="1057656" y="161544"/>
                </a:lnTo>
                <a:lnTo>
                  <a:pt x="1027176" y="134112"/>
                </a:lnTo>
                <a:lnTo>
                  <a:pt x="1008888" y="121920"/>
                </a:lnTo>
                <a:lnTo>
                  <a:pt x="992124" y="109728"/>
                </a:lnTo>
                <a:lnTo>
                  <a:pt x="972312" y="97536"/>
                </a:lnTo>
                <a:lnTo>
                  <a:pt x="932688" y="76200"/>
                </a:lnTo>
                <a:lnTo>
                  <a:pt x="911352" y="67056"/>
                </a:lnTo>
                <a:lnTo>
                  <a:pt x="888492" y="56388"/>
                </a:lnTo>
                <a:lnTo>
                  <a:pt x="865632" y="48768"/>
                </a:lnTo>
                <a:lnTo>
                  <a:pt x="841248" y="39624"/>
                </a:lnTo>
                <a:lnTo>
                  <a:pt x="816864" y="33528"/>
                </a:lnTo>
                <a:lnTo>
                  <a:pt x="765048" y="19812"/>
                </a:lnTo>
                <a:lnTo>
                  <a:pt x="684276" y="6096"/>
                </a:lnTo>
                <a:lnTo>
                  <a:pt x="598932" y="0"/>
                </a:lnTo>
                <a:lnTo>
                  <a:pt x="541020" y="0"/>
                </a:lnTo>
                <a:lnTo>
                  <a:pt x="483108" y="3048"/>
                </a:lnTo>
                <a:lnTo>
                  <a:pt x="400812" y="15240"/>
                </a:lnTo>
                <a:lnTo>
                  <a:pt x="348996" y="25908"/>
                </a:lnTo>
                <a:lnTo>
                  <a:pt x="323088" y="33528"/>
                </a:lnTo>
                <a:lnTo>
                  <a:pt x="298704" y="39624"/>
                </a:lnTo>
                <a:lnTo>
                  <a:pt x="274320" y="48768"/>
                </a:lnTo>
                <a:lnTo>
                  <a:pt x="251460" y="56388"/>
                </a:lnTo>
                <a:lnTo>
                  <a:pt x="230124" y="67056"/>
                </a:lnTo>
                <a:lnTo>
                  <a:pt x="167640" y="97536"/>
                </a:lnTo>
                <a:lnTo>
                  <a:pt x="131064" y="121920"/>
                </a:lnTo>
                <a:lnTo>
                  <a:pt x="97536" y="147828"/>
                </a:lnTo>
                <a:lnTo>
                  <a:pt x="68580" y="175260"/>
                </a:lnTo>
                <a:lnTo>
                  <a:pt x="44196" y="205740"/>
                </a:lnTo>
                <a:lnTo>
                  <a:pt x="18288" y="252984"/>
                </a:lnTo>
                <a:lnTo>
                  <a:pt x="10668" y="268224"/>
                </a:lnTo>
                <a:lnTo>
                  <a:pt x="6096" y="284988"/>
                </a:lnTo>
                <a:lnTo>
                  <a:pt x="3048" y="303276"/>
                </a:lnTo>
                <a:lnTo>
                  <a:pt x="0" y="320040"/>
                </a:lnTo>
                <a:lnTo>
                  <a:pt x="0" y="355092"/>
                </a:lnTo>
                <a:lnTo>
                  <a:pt x="6096" y="388620"/>
                </a:lnTo>
                <a:lnTo>
                  <a:pt x="9144" y="399796"/>
                </a:lnTo>
                <a:lnTo>
                  <a:pt x="9144" y="320040"/>
                </a:lnTo>
                <a:lnTo>
                  <a:pt x="12192" y="303276"/>
                </a:lnTo>
                <a:lnTo>
                  <a:pt x="25908" y="256032"/>
                </a:lnTo>
                <a:lnTo>
                  <a:pt x="53340" y="210312"/>
                </a:lnTo>
                <a:lnTo>
                  <a:pt x="89916" y="167640"/>
                </a:lnTo>
                <a:lnTo>
                  <a:pt x="120396" y="141732"/>
                </a:lnTo>
                <a:lnTo>
                  <a:pt x="153924" y="117348"/>
                </a:lnTo>
                <a:lnTo>
                  <a:pt x="172212" y="106680"/>
                </a:lnTo>
                <a:lnTo>
                  <a:pt x="192024" y="94488"/>
                </a:lnTo>
                <a:lnTo>
                  <a:pt x="211836" y="85344"/>
                </a:lnTo>
                <a:lnTo>
                  <a:pt x="233172" y="74676"/>
                </a:lnTo>
                <a:lnTo>
                  <a:pt x="256032" y="65532"/>
                </a:lnTo>
                <a:lnTo>
                  <a:pt x="278892" y="57912"/>
                </a:lnTo>
                <a:lnTo>
                  <a:pt x="301752" y="48768"/>
                </a:lnTo>
                <a:lnTo>
                  <a:pt x="326136" y="42672"/>
                </a:lnTo>
                <a:lnTo>
                  <a:pt x="376428" y="28956"/>
                </a:lnTo>
                <a:lnTo>
                  <a:pt x="429768" y="19812"/>
                </a:lnTo>
                <a:lnTo>
                  <a:pt x="512064" y="10668"/>
                </a:lnTo>
                <a:lnTo>
                  <a:pt x="541020" y="9144"/>
                </a:lnTo>
                <a:lnTo>
                  <a:pt x="598932" y="9144"/>
                </a:lnTo>
                <a:lnTo>
                  <a:pt x="627888" y="10668"/>
                </a:lnTo>
                <a:lnTo>
                  <a:pt x="655320" y="13716"/>
                </a:lnTo>
                <a:lnTo>
                  <a:pt x="684276" y="16764"/>
                </a:lnTo>
                <a:lnTo>
                  <a:pt x="711708" y="19812"/>
                </a:lnTo>
                <a:lnTo>
                  <a:pt x="763524" y="28956"/>
                </a:lnTo>
                <a:lnTo>
                  <a:pt x="789432" y="35052"/>
                </a:lnTo>
                <a:lnTo>
                  <a:pt x="813816" y="42672"/>
                </a:lnTo>
                <a:lnTo>
                  <a:pt x="838200" y="48768"/>
                </a:lnTo>
                <a:lnTo>
                  <a:pt x="862584" y="57912"/>
                </a:lnTo>
                <a:lnTo>
                  <a:pt x="885444" y="65532"/>
                </a:lnTo>
                <a:lnTo>
                  <a:pt x="906780" y="74676"/>
                </a:lnTo>
                <a:lnTo>
                  <a:pt x="967740" y="106680"/>
                </a:lnTo>
                <a:lnTo>
                  <a:pt x="1004316" y="129540"/>
                </a:lnTo>
                <a:lnTo>
                  <a:pt x="1036320" y="155448"/>
                </a:lnTo>
                <a:lnTo>
                  <a:pt x="1051560" y="167640"/>
                </a:lnTo>
                <a:lnTo>
                  <a:pt x="1063752" y="181356"/>
                </a:lnTo>
                <a:lnTo>
                  <a:pt x="1075944" y="196596"/>
                </a:lnTo>
                <a:lnTo>
                  <a:pt x="1088136" y="210312"/>
                </a:lnTo>
                <a:lnTo>
                  <a:pt x="1114044" y="256032"/>
                </a:lnTo>
                <a:lnTo>
                  <a:pt x="1127760" y="304800"/>
                </a:lnTo>
                <a:lnTo>
                  <a:pt x="1130808" y="320040"/>
                </a:lnTo>
                <a:lnTo>
                  <a:pt x="1130808" y="399796"/>
                </a:lnTo>
                <a:lnTo>
                  <a:pt x="1138428" y="371856"/>
                </a:lnTo>
                <a:lnTo>
                  <a:pt x="1141476" y="336804"/>
                </a:lnTo>
                <a:close/>
              </a:path>
              <a:path w="1141729" h="675639">
                <a:moveTo>
                  <a:pt x="1130808" y="399796"/>
                </a:moveTo>
                <a:lnTo>
                  <a:pt x="1130808" y="353568"/>
                </a:lnTo>
                <a:lnTo>
                  <a:pt x="1124712" y="387096"/>
                </a:lnTo>
                <a:lnTo>
                  <a:pt x="1120140" y="402336"/>
                </a:lnTo>
                <a:lnTo>
                  <a:pt x="1097280" y="449580"/>
                </a:lnTo>
                <a:lnTo>
                  <a:pt x="1063752" y="492252"/>
                </a:lnTo>
                <a:lnTo>
                  <a:pt x="1036320" y="519684"/>
                </a:lnTo>
                <a:lnTo>
                  <a:pt x="1021080" y="531876"/>
                </a:lnTo>
                <a:lnTo>
                  <a:pt x="1004316" y="545592"/>
                </a:lnTo>
                <a:lnTo>
                  <a:pt x="986028" y="556260"/>
                </a:lnTo>
                <a:lnTo>
                  <a:pt x="967740" y="568452"/>
                </a:lnTo>
                <a:lnTo>
                  <a:pt x="928116" y="589788"/>
                </a:lnTo>
                <a:lnTo>
                  <a:pt x="885444" y="608076"/>
                </a:lnTo>
                <a:lnTo>
                  <a:pt x="813816" y="632460"/>
                </a:lnTo>
                <a:lnTo>
                  <a:pt x="737616" y="650748"/>
                </a:lnTo>
                <a:lnTo>
                  <a:pt x="684276" y="658368"/>
                </a:lnTo>
                <a:lnTo>
                  <a:pt x="627888" y="662940"/>
                </a:lnTo>
                <a:lnTo>
                  <a:pt x="598932" y="664464"/>
                </a:lnTo>
                <a:lnTo>
                  <a:pt x="541020" y="664464"/>
                </a:lnTo>
                <a:lnTo>
                  <a:pt x="512064" y="662940"/>
                </a:lnTo>
                <a:lnTo>
                  <a:pt x="484632" y="661416"/>
                </a:lnTo>
                <a:lnTo>
                  <a:pt x="457200" y="658368"/>
                </a:lnTo>
                <a:lnTo>
                  <a:pt x="429768" y="653796"/>
                </a:lnTo>
                <a:lnTo>
                  <a:pt x="402336" y="650748"/>
                </a:lnTo>
                <a:lnTo>
                  <a:pt x="350520" y="638556"/>
                </a:lnTo>
                <a:lnTo>
                  <a:pt x="301752" y="624840"/>
                </a:lnTo>
                <a:lnTo>
                  <a:pt x="233172" y="598932"/>
                </a:lnTo>
                <a:lnTo>
                  <a:pt x="172212" y="568452"/>
                </a:lnTo>
                <a:lnTo>
                  <a:pt x="153924" y="556260"/>
                </a:lnTo>
                <a:lnTo>
                  <a:pt x="135636" y="545592"/>
                </a:lnTo>
                <a:lnTo>
                  <a:pt x="118872" y="531876"/>
                </a:lnTo>
                <a:lnTo>
                  <a:pt x="103632" y="519684"/>
                </a:lnTo>
                <a:lnTo>
                  <a:pt x="76200" y="492252"/>
                </a:lnTo>
                <a:lnTo>
                  <a:pt x="42672" y="449580"/>
                </a:lnTo>
                <a:lnTo>
                  <a:pt x="19812" y="402336"/>
                </a:lnTo>
                <a:lnTo>
                  <a:pt x="9144" y="353568"/>
                </a:lnTo>
                <a:lnTo>
                  <a:pt x="9144" y="399796"/>
                </a:lnTo>
                <a:lnTo>
                  <a:pt x="25908" y="438912"/>
                </a:lnTo>
                <a:lnTo>
                  <a:pt x="56388" y="484632"/>
                </a:lnTo>
                <a:lnTo>
                  <a:pt x="82296" y="513588"/>
                </a:lnTo>
                <a:lnTo>
                  <a:pt x="114300" y="539496"/>
                </a:lnTo>
                <a:lnTo>
                  <a:pt x="131064" y="553212"/>
                </a:lnTo>
                <a:lnTo>
                  <a:pt x="149352" y="565404"/>
                </a:lnTo>
                <a:lnTo>
                  <a:pt x="167640" y="576072"/>
                </a:lnTo>
                <a:lnTo>
                  <a:pt x="187452" y="588264"/>
                </a:lnTo>
                <a:lnTo>
                  <a:pt x="208788" y="597408"/>
                </a:lnTo>
                <a:lnTo>
                  <a:pt x="230124" y="608076"/>
                </a:lnTo>
                <a:lnTo>
                  <a:pt x="251460" y="617220"/>
                </a:lnTo>
                <a:lnTo>
                  <a:pt x="298704" y="633984"/>
                </a:lnTo>
                <a:lnTo>
                  <a:pt x="400812" y="659892"/>
                </a:lnTo>
                <a:lnTo>
                  <a:pt x="483108" y="670560"/>
                </a:lnTo>
                <a:lnTo>
                  <a:pt x="569976" y="675132"/>
                </a:lnTo>
                <a:lnTo>
                  <a:pt x="656844" y="670560"/>
                </a:lnTo>
                <a:lnTo>
                  <a:pt x="711708" y="664464"/>
                </a:lnTo>
                <a:lnTo>
                  <a:pt x="739140" y="659892"/>
                </a:lnTo>
                <a:lnTo>
                  <a:pt x="766572" y="653796"/>
                </a:lnTo>
                <a:lnTo>
                  <a:pt x="790956" y="647700"/>
                </a:lnTo>
                <a:lnTo>
                  <a:pt x="816864" y="641604"/>
                </a:lnTo>
                <a:lnTo>
                  <a:pt x="865632" y="626364"/>
                </a:lnTo>
                <a:lnTo>
                  <a:pt x="911352" y="608076"/>
                </a:lnTo>
                <a:lnTo>
                  <a:pt x="932688" y="597408"/>
                </a:lnTo>
                <a:lnTo>
                  <a:pt x="952500" y="588264"/>
                </a:lnTo>
                <a:lnTo>
                  <a:pt x="972312" y="576072"/>
                </a:lnTo>
                <a:lnTo>
                  <a:pt x="992124" y="565404"/>
                </a:lnTo>
                <a:lnTo>
                  <a:pt x="1010412" y="553212"/>
                </a:lnTo>
                <a:lnTo>
                  <a:pt x="1027176" y="539496"/>
                </a:lnTo>
                <a:lnTo>
                  <a:pt x="1042416" y="527304"/>
                </a:lnTo>
                <a:lnTo>
                  <a:pt x="1057656" y="513588"/>
                </a:lnTo>
                <a:lnTo>
                  <a:pt x="1083564" y="484632"/>
                </a:lnTo>
                <a:lnTo>
                  <a:pt x="1106424" y="454152"/>
                </a:lnTo>
                <a:lnTo>
                  <a:pt x="1129284" y="405384"/>
                </a:lnTo>
                <a:lnTo>
                  <a:pt x="1130808" y="399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DFA810ED-F8A9-48BF-8BE1-A5AA9D6816F8}"/>
              </a:ext>
            </a:extLst>
          </p:cNvPr>
          <p:cNvSpPr txBox="1"/>
          <p:nvPr/>
        </p:nvSpPr>
        <p:spPr>
          <a:xfrm>
            <a:off x="2472674" y="4556900"/>
            <a:ext cx="693910" cy="174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B - 4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kB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F792C81D-618A-4E6A-A40E-74BA881C5DD8}"/>
              </a:ext>
            </a:extLst>
          </p:cNvPr>
          <p:cNvSpPr/>
          <p:nvPr/>
        </p:nvSpPr>
        <p:spPr>
          <a:xfrm>
            <a:off x="1221404" y="5007142"/>
            <a:ext cx="866295" cy="508414"/>
          </a:xfrm>
          <a:custGeom>
            <a:avLst/>
            <a:gdLst/>
            <a:ahLst/>
            <a:cxnLst/>
            <a:rect l="l" t="t" r="r" b="b"/>
            <a:pathLst>
              <a:path w="1132839" h="664845">
                <a:moveTo>
                  <a:pt x="1132332" y="332232"/>
                </a:moveTo>
                <a:lnTo>
                  <a:pt x="1120785" y="265449"/>
                </a:lnTo>
                <a:lnTo>
                  <a:pt x="1087683" y="203168"/>
                </a:lnTo>
                <a:lnTo>
                  <a:pt x="1035328" y="146744"/>
                </a:lnTo>
                <a:lnTo>
                  <a:pt x="1002651" y="121153"/>
                </a:lnTo>
                <a:lnTo>
                  <a:pt x="966025" y="97536"/>
                </a:lnTo>
                <a:lnTo>
                  <a:pt x="925738" y="76061"/>
                </a:lnTo>
                <a:lnTo>
                  <a:pt x="882077" y="56899"/>
                </a:lnTo>
                <a:lnTo>
                  <a:pt x="835331" y="40220"/>
                </a:lnTo>
                <a:lnTo>
                  <a:pt x="785788" y="26193"/>
                </a:lnTo>
                <a:lnTo>
                  <a:pt x="733736" y="14988"/>
                </a:lnTo>
                <a:lnTo>
                  <a:pt x="679462" y="6774"/>
                </a:lnTo>
                <a:lnTo>
                  <a:pt x="623256" y="1721"/>
                </a:lnTo>
                <a:lnTo>
                  <a:pt x="565404" y="0"/>
                </a:lnTo>
                <a:lnTo>
                  <a:pt x="507569" y="1721"/>
                </a:lnTo>
                <a:lnTo>
                  <a:pt x="451410" y="6774"/>
                </a:lnTo>
                <a:lnTo>
                  <a:pt x="397212" y="14988"/>
                </a:lnTo>
                <a:lnTo>
                  <a:pt x="345257" y="26193"/>
                </a:lnTo>
                <a:lnTo>
                  <a:pt x="295829" y="40220"/>
                </a:lnTo>
                <a:lnTo>
                  <a:pt x="249212" y="56899"/>
                </a:lnTo>
                <a:lnTo>
                  <a:pt x="205689" y="76061"/>
                </a:lnTo>
                <a:lnTo>
                  <a:pt x="165544" y="97536"/>
                </a:lnTo>
                <a:lnTo>
                  <a:pt x="129060" y="121153"/>
                </a:lnTo>
                <a:lnTo>
                  <a:pt x="96520" y="146744"/>
                </a:lnTo>
                <a:lnTo>
                  <a:pt x="68209" y="174139"/>
                </a:lnTo>
                <a:lnTo>
                  <a:pt x="25406" y="233661"/>
                </a:lnTo>
                <a:lnTo>
                  <a:pt x="2917" y="298363"/>
                </a:lnTo>
                <a:lnTo>
                  <a:pt x="0" y="332232"/>
                </a:lnTo>
                <a:lnTo>
                  <a:pt x="2917" y="366351"/>
                </a:lnTo>
                <a:lnTo>
                  <a:pt x="25406" y="431368"/>
                </a:lnTo>
                <a:lnTo>
                  <a:pt x="68209" y="490999"/>
                </a:lnTo>
                <a:lnTo>
                  <a:pt x="96520" y="518389"/>
                </a:lnTo>
                <a:lnTo>
                  <a:pt x="129060" y="543943"/>
                </a:lnTo>
                <a:lnTo>
                  <a:pt x="165544" y="567499"/>
                </a:lnTo>
                <a:lnTo>
                  <a:pt x="205689" y="588894"/>
                </a:lnTo>
                <a:lnTo>
                  <a:pt x="249212" y="607965"/>
                </a:lnTo>
                <a:lnTo>
                  <a:pt x="295829" y="624550"/>
                </a:lnTo>
                <a:lnTo>
                  <a:pt x="345257" y="638484"/>
                </a:lnTo>
                <a:lnTo>
                  <a:pt x="397212" y="649606"/>
                </a:lnTo>
                <a:lnTo>
                  <a:pt x="451410" y="657751"/>
                </a:lnTo>
                <a:lnTo>
                  <a:pt x="507569" y="662758"/>
                </a:lnTo>
                <a:lnTo>
                  <a:pt x="565404" y="664464"/>
                </a:lnTo>
                <a:lnTo>
                  <a:pt x="623256" y="662758"/>
                </a:lnTo>
                <a:lnTo>
                  <a:pt x="679462" y="657751"/>
                </a:lnTo>
                <a:lnTo>
                  <a:pt x="733736" y="649606"/>
                </a:lnTo>
                <a:lnTo>
                  <a:pt x="785788" y="638484"/>
                </a:lnTo>
                <a:lnTo>
                  <a:pt x="835331" y="624550"/>
                </a:lnTo>
                <a:lnTo>
                  <a:pt x="882077" y="607965"/>
                </a:lnTo>
                <a:lnTo>
                  <a:pt x="925738" y="588894"/>
                </a:lnTo>
                <a:lnTo>
                  <a:pt x="966025" y="567499"/>
                </a:lnTo>
                <a:lnTo>
                  <a:pt x="1002651" y="543943"/>
                </a:lnTo>
                <a:lnTo>
                  <a:pt x="1035328" y="518389"/>
                </a:lnTo>
                <a:lnTo>
                  <a:pt x="1063768" y="490999"/>
                </a:lnTo>
                <a:lnTo>
                  <a:pt x="1106785" y="431368"/>
                </a:lnTo>
                <a:lnTo>
                  <a:pt x="1129397" y="366351"/>
                </a:lnTo>
                <a:lnTo>
                  <a:pt x="1132332" y="33223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E1692D7E-619B-447D-8C2C-DA026BDBEE33}"/>
              </a:ext>
            </a:extLst>
          </p:cNvPr>
          <p:cNvSpPr/>
          <p:nvPr/>
        </p:nvSpPr>
        <p:spPr>
          <a:xfrm>
            <a:off x="1217908" y="5003646"/>
            <a:ext cx="873093" cy="515212"/>
          </a:xfrm>
          <a:custGeom>
            <a:avLst/>
            <a:gdLst/>
            <a:ahLst/>
            <a:cxnLst/>
            <a:rect l="l" t="t" r="r" b="b"/>
            <a:pathLst>
              <a:path w="1141730" h="673734">
                <a:moveTo>
                  <a:pt x="1141476" y="336804"/>
                </a:moveTo>
                <a:lnTo>
                  <a:pt x="1129284" y="268224"/>
                </a:lnTo>
                <a:lnTo>
                  <a:pt x="1106424" y="219456"/>
                </a:lnTo>
                <a:lnTo>
                  <a:pt x="1083564" y="188976"/>
                </a:lnTo>
                <a:lnTo>
                  <a:pt x="1027176" y="134112"/>
                </a:lnTo>
                <a:lnTo>
                  <a:pt x="992124" y="109728"/>
                </a:lnTo>
                <a:lnTo>
                  <a:pt x="932688" y="76200"/>
                </a:lnTo>
                <a:lnTo>
                  <a:pt x="888492" y="56388"/>
                </a:lnTo>
                <a:lnTo>
                  <a:pt x="865632" y="48768"/>
                </a:lnTo>
                <a:lnTo>
                  <a:pt x="841248" y="39624"/>
                </a:lnTo>
                <a:lnTo>
                  <a:pt x="816864" y="32004"/>
                </a:lnTo>
                <a:lnTo>
                  <a:pt x="790956" y="25908"/>
                </a:lnTo>
                <a:lnTo>
                  <a:pt x="766572" y="19812"/>
                </a:lnTo>
                <a:lnTo>
                  <a:pt x="684276" y="6096"/>
                </a:lnTo>
                <a:lnTo>
                  <a:pt x="656844" y="3048"/>
                </a:lnTo>
                <a:lnTo>
                  <a:pt x="598932" y="0"/>
                </a:lnTo>
                <a:lnTo>
                  <a:pt x="541020" y="0"/>
                </a:lnTo>
                <a:lnTo>
                  <a:pt x="483108" y="3048"/>
                </a:lnTo>
                <a:lnTo>
                  <a:pt x="400812" y="15240"/>
                </a:lnTo>
                <a:lnTo>
                  <a:pt x="323088" y="32004"/>
                </a:lnTo>
                <a:lnTo>
                  <a:pt x="275844" y="48768"/>
                </a:lnTo>
                <a:lnTo>
                  <a:pt x="251460" y="56388"/>
                </a:lnTo>
                <a:lnTo>
                  <a:pt x="187452" y="86868"/>
                </a:lnTo>
                <a:lnTo>
                  <a:pt x="131064" y="121920"/>
                </a:lnTo>
                <a:lnTo>
                  <a:pt x="97536" y="147828"/>
                </a:lnTo>
                <a:lnTo>
                  <a:pt x="68580" y="175260"/>
                </a:lnTo>
                <a:lnTo>
                  <a:pt x="56388" y="190500"/>
                </a:lnTo>
                <a:lnTo>
                  <a:pt x="44196" y="204216"/>
                </a:lnTo>
                <a:lnTo>
                  <a:pt x="35052" y="220980"/>
                </a:lnTo>
                <a:lnTo>
                  <a:pt x="25908" y="236220"/>
                </a:lnTo>
                <a:lnTo>
                  <a:pt x="18288" y="251460"/>
                </a:lnTo>
                <a:lnTo>
                  <a:pt x="10668" y="268224"/>
                </a:lnTo>
                <a:lnTo>
                  <a:pt x="6096" y="284988"/>
                </a:lnTo>
                <a:lnTo>
                  <a:pt x="3048" y="301752"/>
                </a:lnTo>
                <a:lnTo>
                  <a:pt x="0" y="320040"/>
                </a:lnTo>
                <a:lnTo>
                  <a:pt x="0" y="355092"/>
                </a:lnTo>
                <a:lnTo>
                  <a:pt x="6096" y="388620"/>
                </a:lnTo>
                <a:lnTo>
                  <a:pt x="9144" y="399796"/>
                </a:lnTo>
                <a:lnTo>
                  <a:pt x="9144" y="320040"/>
                </a:lnTo>
                <a:lnTo>
                  <a:pt x="15240" y="286512"/>
                </a:lnTo>
                <a:lnTo>
                  <a:pt x="33528" y="240792"/>
                </a:lnTo>
                <a:lnTo>
                  <a:pt x="64008" y="195072"/>
                </a:lnTo>
                <a:lnTo>
                  <a:pt x="103632" y="153924"/>
                </a:lnTo>
                <a:lnTo>
                  <a:pt x="153924" y="117348"/>
                </a:lnTo>
                <a:lnTo>
                  <a:pt x="192024" y="94488"/>
                </a:lnTo>
                <a:lnTo>
                  <a:pt x="211836" y="85344"/>
                </a:lnTo>
                <a:lnTo>
                  <a:pt x="233172" y="74676"/>
                </a:lnTo>
                <a:lnTo>
                  <a:pt x="278892" y="56388"/>
                </a:lnTo>
                <a:lnTo>
                  <a:pt x="326136" y="41148"/>
                </a:lnTo>
                <a:lnTo>
                  <a:pt x="376428" y="28956"/>
                </a:lnTo>
                <a:lnTo>
                  <a:pt x="457200" y="15240"/>
                </a:lnTo>
                <a:lnTo>
                  <a:pt x="512064" y="10668"/>
                </a:lnTo>
                <a:lnTo>
                  <a:pt x="541020" y="9144"/>
                </a:lnTo>
                <a:lnTo>
                  <a:pt x="598932" y="9144"/>
                </a:lnTo>
                <a:lnTo>
                  <a:pt x="656844" y="12192"/>
                </a:lnTo>
                <a:lnTo>
                  <a:pt x="711708" y="19812"/>
                </a:lnTo>
                <a:lnTo>
                  <a:pt x="763524" y="28956"/>
                </a:lnTo>
                <a:lnTo>
                  <a:pt x="813816" y="41148"/>
                </a:lnTo>
                <a:lnTo>
                  <a:pt x="862584" y="56388"/>
                </a:lnTo>
                <a:lnTo>
                  <a:pt x="906780" y="74676"/>
                </a:lnTo>
                <a:lnTo>
                  <a:pt x="928116" y="85344"/>
                </a:lnTo>
                <a:lnTo>
                  <a:pt x="947928" y="94488"/>
                </a:lnTo>
                <a:lnTo>
                  <a:pt x="967740" y="106680"/>
                </a:lnTo>
                <a:lnTo>
                  <a:pt x="986028" y="117348"/>
                </a:lnTo>
                <a:lnTo>
                  <a:pt x="1004316" y="129540"/>
                </a:lnTo>
                <a:lnTo>
                  <a:pt x="1036320" y="153924"/>
                </a:lnTo>
                <a:lnTo>
                  <a:pt x="1065276" y="181356"/>
                </a:lnTo>
                <a:lnTo>
                  <a:pt x="1106424" y="240792"/>
                </a:lnTo>
                <a:lnTo>
                  <a:pt x="1124712" y="288036"/>
                </a:lnTo>
                <a:lnTo>
                  <a:pt x="1129284" y="303276"/>
                </a:lnTo>
                <a:lnTo>
                  <a:pt x="1130808" y="320040"/>
                </a:lnTo>
                <a:lnTo>
                  <a:pt x="1130808" y="399796"/>
                </a:lnTo>
                <a:lnTo>
                  <a:pt x="1138428" y="371856"/>
                </a:lnTo>
                <a:lnTo>
                  <a:pt x="1141476" y="336804"/>
                </a:lnTo>
                <a:close/>
              </a:path>
              <a:path w="1141730" h="673734">
                <a:moveTo>
                  <a:pt x="1130808" y="399796"/>
                </a:moveTo>
                <a:lnTo>
                  <a:pt x="1130808" y="353568"/>
                </a:lnTo>
                <a:lnTo>
                  <a:pt x="1129284" y="370332"/>
                </a:lnTo>
                <a:lnTo>
                  <a:pt x="1124712" y="387096"/>
                </a:lnTo>
                <a:lnTo>
                  <a:pt x="1106424" y="434340"/>
                </a:lnTo>
                <a:lnTo>
                  <a:pt x="1075944" y="478536"/>
                </a:lnTo>
                <a:lnTo>
                  <a:pt x="1036320" y="519684"/>
                </a:lnTo>
                <a:lnTo>
                  <a:pt x="1004316" y="544068"/>
                </a:lnTo>
                <a:lnTo>
                  <a:pt x="967740" y="568452"/>
                </a:lnTo>
                <a:lnTo>
                  <a:pt x="928116" y="589788"/>
                </a:lnTo>
                <a:lnTo>
                  <a:pt x="885444" y="608076"/>
                </a:lnTo>
                <a:lnTo>
                  <a:pt x="813816" y="632460"/>
                </a:lnTo>
                <a:lnTo>
                  <a:pt x="763524" y="644652"/>
                </a:lnTo>
                <a:lnTo>
                  <a:pt x="711708" y="653796"/>
                </a:lnTo>
                <a:lnTo>
                  <a:pt x="655320" y="661416"/>
                </a:lnTo>
                <a:lnTo>
                  <a:pt x="598932" y="664464"/>
                </a:lnTo>
                <a:lnTo>
                  <a:pt x="541020" y="664464"/>
                </a:lnTo>
                <a:lnTo>
                  <a:pt x="484632" y="661416"/>
                </a:lnTo>
                <a:lnTo>
                  <a:pt x="402336" y="649224"/>
                </a:lnTo>
                <a:lnTo>
                  <a:pt x="350520" y="638556"/>
                </a:lnTo>
                <a:lnTo>
                  <a:pt x="301752" y="624840"/>
                </a:lnTo>
                <a:lnTo>
                  <a:pt x="233172" y="598932"/>
                </a:lnTo>
                <a:lnTo>
                  <a:pt x="172212" y="568452"/>
                </a:lnTo>
                <a:lnTo>
                  <a:pt x="135636" y="544068"/>
                </a:lnTo>
                <a:lnTo>
                  <a:pt x="120396" y="531876"/>
                </a:lnTo>
                <a:lnTo>
                  <a:pt x="103632" y="519684"/>
                </a:lnTo>
                <a:lnTo>
                  <a:pt x="76200" y="492252"/>
                </a:lnTo>
                <a:lnTo>
                  <a:pt x="42672" y="448056"/>
                </a:lnTo>
                <a:lnTo>
                  <a:pt x="19812" y="402336"/>
                </a:lnTo>
                <a:lnTo>
                  <a:pt x="9144" y="353568"/>
                </a:lnTo>
                <a:lnTo>
                  <a:pt x="9144" y="399796"/>
                </a:lnTo>
                <a:lnTo>
                  <a:pt x="25908" y="438912"/>
                </a:lnTo>
                <a:lnTo>
                  <a:pt x="56388" y="484632"/>
                </a:lnTo>
                <a:lnTo>
                  <a:pt x="82296" y="513588"/>
                </a:lnTo>
                <a:lnTo>
                  <a:pt x="131064" y="551688"/>
                </a:lnTo>
                <a:lnTo>
                  <a:pt x="149352" y="565404"/>
                </a:lnTo>
                <a:lnTo>
                  <a:pt x="187452" y="586740"/>
                </a:lnTo>
                <a:lnTo>
                  <a:pt x="230124" y="608076"/>
                </a:lnTo>
                <a:lnTo>
                  <a:pt x="275844" y="626364"/>
                </a:lnTo>
                <a:lnTo>
                  <a:pt x="323088" y="641604"/>
                </a:lnTo>
                <a:lnTo>
                  <a:pt x="400812" y="659892"/>
                </a:lnTo>
                <a:lnTo>
                  <a:pt x="483108" y="670560"/>
                </a:lnTo>
                <a:lnTo>
                  <a:pt x="541020" y="673608"/>
                </a:lnTo>
                <a:lnTo>
                  <a:pt x="598932" y="673608"/>
                </a:lnTo>
                <a:lnTo>
                  <a:pt x="656844" y="670560"/>
                </a:lnTo>
                <a:lnTo>
                  <a:pt x="713232" y="664464"/>
                </a:lnTo>
                <a:lnTo>
                  <a:pt x="766572" y="653796"/>
                </a:lnTo>
                <a:lnTo>
                  <a:pt x="816864" y="641604"/>
                </a:lnTo>
                <a:lnTo>
                  <a:pt x="865632" y="626364"/>
                </a:lnTo>
                <a:lnTo>
                  <a:pt x="911352" y="608076"/>
                </a:lnTo>
                <a:lnTo>
                  <a:pt x="972312" y="576072"/>
                </a:lnTo>
                <a:lnTo>
                  <a:pt x="1010412" y="551688"/>
                </a:lnTo>
                <a:lnTo>
                  <a:pt x="1057656" y="512064"/>
                </a:lnTo>
                <a:lnTo>
                  <a:pt x="1095756" y="469392"/>
                </a:lnTo>
                <a:lnTo>
                  <a:pt x="1123188" y="422148"/>
                </a:lnTo>
                <a:lnTo>
                  <a:pt x="1129284" y="405384"/>
                </a:lnTo>
                <a:lnTo>
                  <a:pt x="1130808" y="399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BEF1ACFC-F992-407A-A94C-D0DA5E20D31B}"/>
              </a:ext>
            </a:extLst>
          </p:cNvPr>
          <p:cNvSpPr txBox="1"/>
          <p:nvPr/>
        </p:nvSpPr>
        <p:spPr>
          <a:xfrm>
            <a:off x="1314249" y="5105812"/>
            <a:ext cx="704107" cy="174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C - 1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kB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7C3EB681-5BA8-4F22-AD57-6A1C01EC5FAA}"/>
              </a:ext>
            </a:extLst>
          </p:cNvPr>
          <p:cNvSpPr/>
          <p:nvPr/>
        </p:nvSpPr>
        <p:spPr>
          <a:xfrm>
            <a:off x="2386823" y="5007142"/>
            <a:ext cx="866295" cy="508414"/>
          </a:xfrm>
          <a:custGeom>
            <a:avLst/>
            <a:gdLst/>
            <a:ahLst/>
            <a:cxnLst/>
            <a:rect l="l" t="t" r="r" b="b"/>
            <a:pathLst>
              <a:path w="1132839" h="664845">
                <a:moveTo>
                  <a:pt x="1132332" y="332232"/>
                </a:moveTo>
                <a:lnTo>
                  <a:pt x="1120785" y="265449"/>
                </a:lnTo>
                <a:lnTo>
                  <a:pt x="1087683" y="203168"/>
                </a:lnTo>
                <a:lnTo>
                  <a:pt x="1035328" y="146744"/>
                </a:lnTo>
                <a:lnTo>
                  <a:pt x="1002651" y="121153"/>
                </a:lnTo>
                <a:lnTo>
                  <a:pt x="966025" y="97536"/>
                </a:lnTo>
                <a:lnTo>
                  <a:pt x="925738" y="76061"/>
                </a:lnTo>
                <a:lnTo>
                  <a:pt x="882077" y="56899"/>
                </a:lnTo>
                <a:lnTo>
                  <a:pt x="835331" y="40220"/>
                </a:lnTo>
                <a:lnTo>
                  <a:pt x="785788" y="26193"/>
                </a:lnTo>
                <a:lnTo>
                  <a:pt x="733736" y="14988"/>
                </a:lnTo>
                <a:lnTo>
                  <a:pt x="679462" y="6774"/>
                </a:lnTo>
                <a:lnTo>
                  <a:pt x="623256" y="1721"/>
                </a:lnTo>
                <a:lnTo>
                  <a:pt x="565404" y="0"/>
                </a:lnTo>
                <a:lnTo>
                  <a:pt x="507569" y="1721"/>
                </a:lnTo>
                <a:lnTo>
                  <a:pt x="451410" y="6774"/>
                </a:lnTo>
                <a:lnTo>
                  <a:pt x="397212" y="14988"/>
                </a:lnTo>
                <a:lnTo>
                  <a:pt x="345257" y="26193"/>
                </a:lnTo>
                <a:lnTo>
                  <a:pt x="295829" y="40220"/>
                </a:lnTo>
                <a:lnTo>
                  <a:pt x="249212" y="56899"/>
                </a:lnTo>
                <a:lnTo>
                  <a:pt x="205689" y="76061"/>
                </a:lnTo>
                <a:lnTo>
                  <a:pt x="165544" y="97536"/>
                </a:lnTo>
                <a:lnTo>
                  <a:pt x="129060" y="121153"/>
                </a:lnTo>
                <a:lnTo>
                  <a:pt x="96520" y="146744"/>
                </a:lnTo>
                <a:lnTo>
                  <a:pt x="68209" y="174139"/>
                </a:lnTo>
                <a:lnTo>
                  <a:pt x="25406" y="233661"/>
                </a:lnTo>
                <a:lnTo>
                  <a:pt x="2917" y="298363"/>
                </a:lnTo>
                <a:lnTo>
                  <a:pt x="0" y="332232"/>
                </a:lnTo>
                <a:lnTo>
                  <a:pt x="2917" y="366351"/>
                </a:lnTo>
                <a:lnTo>
                  <a:pt x="25406" y="431368"/>
                </a:lnTo>
                <a:lnTo>
                  <a:pt x="68209" y="490999"/>
                </a:lnTo>
                <a:lnTo>
                  <a:pt x="96520" y="518389"/>
                </a:lnTo>
                <a:lnTo>
                  <a:pt x="129060" y="543943"/>
                </a:lnTo>
                <a:lnTo>
                  <a:pt x="165544" y="567499"/>
                </a:lnTo>
                <a:lnTo>
                  <a:pt x="205689" y="588894"/>
                </a:lnTo>
                <a:lnTo>
                  <a:pt x="249212" y="607965"/>
                </a:lnTo>
                <a:lnTo>
                  <a:pt x="295829" y="624550"/>
                </a:lnTo>
                <a:lnTo>
                  <a:pt x="345257" y="638484"/>
                </a:lnTo>
                <a:lnTo>
                  <a:pt x="397212" y="649606"/>
                </a:lnTo>
                <a:lnTo>
                  <a:pt x="451410" y="657751"/>
                </a:lnTo>
                <a:lnTo>
                  <a:pt x="507569" y="662758"/>
                </a:lnTo>
                <a:lnTo>
                  <a:pt x="565404" y="664464"/>
                </a:lnTo>
                <a:lnTo>
                  <a:pt x="623256" y="662758"/>
                </a:lnTo>
                <a:lnTo>
                  <a:pt x="679462" y="657751"/>
                </a:lnTo>
                <a:lnTo>
                  <a:pt x="733736" y="649606"/>
                </a:lnTo>
                <a:lnTo>
                  <a:pt x="785788" y="638484"/>
                </a:lnTo>
                <a:lnTo>
                  <a:pt x="835331" y="624550"/>
                </a:lnTo>
                <a:lnTo>
                  <a:pt x="882077" y="607965"/>
                </a:lnTo>
                <a:lnTo>
                  <a:pt x="925738" y="588894"/>
                </a:lnTo>
                <a:lnTo>
                  <a:pt x="966025" y="567499"/>
                </a:lnTo>
                <a:lnTo>
                  <a:pt x="1002651" y="543943"/>
                </a:lnTo>
                <a:lnTo>
                  <a:pt x="1035328" y="518389"/>
                </a:lnTo>
                <a:lnTo>
                  <a:pt x="1063768" y="490999"/>
                </a:lnTo>
                <a:lnTo>
                  <a:pt x="1106785" y="431368"/>
                </a:lnTo>
                <a:lnTo>
                  <a:pt x="1129397" y="366351"/>
                </a:lnTo>
                <a:lnTo>
                  <a:pt x="1132332" y="33223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19020A98-9861-40FE-A842-E7F80F57979A}"/>
              </a:ext>
            </a:extLst>
          </p:cNvPr>
          <p:cNvSpPr/>
          <p:nvPr/>
        </p:nvSpPr>
        <p:spPr>
          <a:xfrm>
            <a:off x="2383327" y="5003646"/>
            <a:ext cx="873093" cy="515212"/>
          </a:xfrm>
          <a:custGeom>
            <a:avLst/>
            <a:gdLst/>
            <a:ahLst/>
            <a:cxnLst/>
            <a:rect l="l" t="t" r="r" b="b"/>
            <a:pathLst>
              <a:path w="1141729" h="673734">
                <a:moveTo>
                  <a:pt x="1141476" y="336804"/>
                </a:moveTo>
                <a:lnTo>
                  <a:pt x="1129284" y="268224"/>
                </a:lnTo>
                <a:lnTo>
                  <a:pt x="1106424" y="219456"/>
                </a:lnTo>
                <a:lnTo>
                  <a:pt x="1083564" y="188976"/>
                </a:lnTo>
                <a:lnTo>
                  <a:pt x="1027176" y="134112"/>
                </a:lnTo>
                <a:lnTo>
                  <a:pt x="992124" y="109728"/>
                </a:lnTo>
                <a:lnTo>
                  <a:pt x="932688" y="76200"/>
                </a:lnTo>
                <a:lnTo>
                  <a:pt x="888492" y="56388"/>
                </a:lnTo>
                <a:lnTo>
                  <a:pt x="865632" y="48768"/>
                </a:lnTo>
                <a:lnTo>
                  <a:pt x="841248" y="39624"/>
                </a:lnTo>
                <a:lnTo>
                  <a:pt x="816864" y="32004"/>
                </a:lnTo>
                <a:lnTo>
                  <a:pt x="790956" y="25908"/>
                </a:lnTo>
                <a:lnTo>
                  <a:pt x="766572" y="19812"/>
                </a:lnTo>
                <a:lnTo>
                  <a:pt x="684276" y="6096"/>
                </a:lnTo>
                <a:lnTo>
                  <a:pt x="656844" y="3048"/>
                </a:lnTo>
                <a:lnTo>
                  <a:pt x="598932" y="0"/>
                </a:lnTo>
                <a:lnTo>
                  <a:pt x="541020" y="0"/>
                </a:lnTo>
                <a:lnTo>
                  <a:pt x="483108" y="3048"/>
                </a:lnTo>
                <a:lnTo>
                  <a:pt x="400812" y="15240"/>
                </a:lnTo>
                <a:lnTo>
                  <a:pt x="323088" y="32004"/>
                </a:lnTo>
                <a:lnTo>
                  <a:pt x="275844" y="48768"/>
                </a:lnTo>
                <a:lnTo>
                  <a:pt x="251460" y="56388"/>
                </a:lnTo>
                <a:lnTo>
                  <a:pt x="187452" y="86868"/>
                </a:lnTo>
                <a:lnTo>
                  <a:pt x="131064" y="121920"/>
                </a:lnTo>
                <a:lnTo>
                  <a:pt x="97536" y="147828"/>
                </a:lnTo>
                <a:lnTo>
                  <a:pt x="68580" y="175260"/>
                </a:lnTo>
                <a:lnTo>
                  <a:pt x="56388" y="190500"/>
                </a:lnTo>
                <a:lnTo>
                  <a:pt x="44196" y="204216"/>
                </a:lnTo>
                <a:lnTo>
                  <a:pt x="35052" y="220980"/>
                </a:lnTo>
                <a:lnTo>
                  <a:pt x="25908" y="236220"/>
                </a:lnTo>
                <a:lnTo>
                  <a:pt x="18288" y="251460"/>
                </a:lnTo>
                <a:lnTo>
                  <a:pt x="10668" y="268224"/>
                </a:lnTo>
                <a:lnTo>
                  <a:pt x="6096" y="284988"/>
                </a:lnTo>
                <a:lnTo>
                  <a:pt x="3048" y="301752"/>
                </a:lnTo>
                <a:lnTo>
                  <a:pt x="0" y="320040"/>
                </a:lnTo>
                <a:lnTo>
                  <a:pt x="0" y="355092"/>
                </a:lnTo>
                <a:lnTo>
                  <a:pt x="6096" y="388620"/>
                </a:lnTo>
                <a:lnTo>
                  <a:pt x="9144" y="399796"/>
                </a:lnTo>
                <a:lnTo>
                  <a:pt x="9144" y="320040"/>
                </a:lnTo>
                <a:lnTo>
                  <a:pt x="15240" y="286512"/>
                </a:lnTo>
                <a:lnTo>
                  <a:pt x="33528" y="240792"/>
                </a:lnTo>
                <a:lnTo>
                  <a:pt x="64008" y="195072"/>
                </a:lnTo>
                <a:lnTo>
                  <a:pt x="103632" y="153924"/>
                </a:lnTo>
                <a:lnTo>
                  <a:pt x="153924" y="117348"/>
                </a:lnTo>
                <a:lnTo>
                  <a:pt x="192024" y="94488"/>
                </a:lnTo>
                <a:lnTo>
                  <a:pt x="211836" y="85344"/>
                </a:lnTo>
                <a:lnTo>
                  <a:pt x="233172" y="74676"/>
                </a:lnTo>
                <a:lnTo>
                  <a:pt x="278892" y="56388"/>
                </a:lnTo>
                <a:lnTo>
                  <a:pt x="326136" y="41148"/>
                </a:lnTo>
                <a:lnTo>
                  <a:pt x="376428" y="28956"/>
                </a:lnTo>
                <a:lnTo>
                  <a:pt x="457200" y="15240"/>
                </a:lnTo>
                <a:lnTo>
                  <a:pt x="512064" y="10668"/>
                </a:lnTo>
                <a:lnTo>
                  <a:pt x="541020" y="9144"/>
                </a:lnTo>
                <a:lnTo>
                  <a:pt x="598932" y="9144"/>
                </a:lnTo>
                <a:lnTo>
                  <a:pt x="656844" y="12192"/>
                </a:lnTo>
                <a:lnTo>
                  <a:pt x="711708" y="19812"/>
                </a:lnTo>
                <a:lnTo>
                  <a:pt x="763524" y="28956"/>
                </a:lnTo>
                <a:lnTo>
                  <a:pt x="813816" y="41148"/>
                </a:lnTo>
                <a:lnTo>
                  <a:pt x="862584" y="56388"/>
                </a:lnTo>
                <a:lnTo>
                  <a:pt x="906780" y="74676"/>
                </a:lnTo>
                <a:lnTo>
                  <a:pt x="928116" y="85344"/>
                </a:lnTo>
                <a:lnTo>
                  <a:pt x="947928" y="94488"/>
                </a:lnTo>
                <a:lnTo>
                  <a:pt x="967740" y="106680"/>
                </a:lnTo>
                <a:lnTo>
                  <a:pt x="986028" y="117348"/>
                </a:lnTo>
                <a:lnTo>
                  <a:pt x="1004316" y="129540"/>
                </a:lnTo>
                <a:lnTo>
                  <a:pt x="1036320" y="153924"/>
                </a:lnTo>
                <a:lnTo>
                  <a:pt x="1065276" y="181356"/>
                </a:lnTo>
                <a:lnTo>
                  <a:pt x="1106424" y="240792"/>
                </a:lnTo>
                <a:lnTo>
                  <a:pt x="1124712" y="288036"/>
                </a:lnTo>
                <a:lnTo>
                  <a:pt x="1129284" y="303276"/>
                </a:lnTo>
                <a:lnTo>
                  <a:pt x="1130808" y="320040"/>
                </a:lnTo>
                <a:lnTo>
                  <a:pt x="1130808" y="399796"/>
                </a:lnTo>
                <a:lnTo>
                  <a:pt x="1138428" y="371856"/>
                </a:lnTo>
                <a:lnTo>
                  <a:pt x="1141476" y="336804"/>
                </a:lnTo>
                <a:close/>
              </a:path>
              <a:path w="1141729" h="673734">
                <a:moveTo>
                  <a:pt x="1130808" y="399796"/>
                </a:moveTo>
                <a:lnTo>
                  <a:pt x="1130808" y="353568"/>
                </a:lnTo>
                <a:lnTo>
                  <a:pt x="1129284" y="370332"/>
                </a:lnTo>
                <a:lnTo>
                  <a:pt x="1124712" y="387096"/>
                </a:lnTo>
                <a:lnTo>
                  <a:pt x="1106424" y="434340"/>
                </a:lnTo>
                <a:lnTo>
                  <a:pt x="1075944" y="478536"/>
                </a:lnTo>
                <a:lnTo>
                  <a:pt x="1036320" y="519684"/>
                </a:lnTo>
                <a:lnTo>
                  <a:pt x="1004316" y="544068"/>
                </a:lnTo>
                <a:lnTo>
                  <a:pt x="967740" y="568452"/>
                </a:lnTo>
                <a:lnTo>
                  <a:pt x="928116" y="589788"/>
                </a:lnTo>
                <a:lnTo>
                  <a:pt x="885444" y="608076"/>
                </a:lnTo>
                <a:lnTo>
                  <a:pt x="813816" y="632460"/>
                </a:lnTo>
                <a:lnTo>
                  <a:pt x="763524" y="644652"/>
                </a:lnTo>
                <a:lnTo>
                  <a:pt x="711708" y="653796"/>
                </a:lnTo>
                <a:lnTo>
                  <a:pt x="655320" y="661416"/>
                </a:lnTo>
                <a:lnTo>
                  <a:pt x="598932" y="664464"/>
                </a:lnTo>
                <a:lnTo>
                  <a:pt x="541020" y="664464"/>
                </a:lnTo>
                <a:lnTo>
                  <a:pt x="484632" y="661416"/>
                </a:lnTo>
                <a:lnTo>
                  <a:pt x="402336" y="649224"/>
                </a:lnTo>
                <a:lnTo>
                  <a:pt x="350520" y="638556"/>
                </a:lnTo>
                <a:lnTo>
                  <a:pt x="301752" y="624840"/>
                </a:lnTo>
                <a:lnTo>
                  <a:pt x="233172" y="598932"/>
                </a:lnTo>
                <a:lnTo>
                  <a:pt x="172212" y="568452"/>
                </a:lnTo>
                <a:lnTo>
                  <a:pt x="135636" y="544068"/>
                </a:lnTo>
                <a:lnTo>
                  <a:pt x="120396" y="531876"/>
                </a:lnTo>
                <a:lnTo>
                  <a:pt x="103632" y="519684"/>
                </a:lnTo>
                <a:lnTo>
                  <a:pt x="76200" y="492252"/>
                </a:lnTo>
                <a:lnTo>
                  <a:pt x="42672" y="448056"/>
                </a:lnTo>
                <a:lnTo>
                  <a:pt x="19812" y="402336"/>
                </a:lnTo>
                <a:lnTo>
                  <a:pt x="9144" y="353568"/>
                </a:lnTo>
                <a:lnTo>
                  <a:pt x="9144" y="399796"/>
                </a:lnTo>
                <a:lnTo>
                  <a:pt x="25908" y="438912"/>
                </a:lnTo>
                <a:lnTo>
                  <a:pt x="56388" y="484632"/>
                </a:lnTo>
                <a:lnTo>
                  <a:pt x="82296" y="513588"/>
                </a:lnTo>
                <a:lnTo>
                  <a:pt x="131064" y="551688"/>
                </a:lnTo>
                <a:lnTo>
                  <a:pt x="149352" y="565404"/>
                </a:lnTo>
                <a:lnTo>
                  <a:pt x="187452" y="586740"/>
                </a:lnTo>
                <a:lnTo>
                  <a:pt x="230124" y="608076"/>
                </a:lnTo>
                <a:lnTo>
                  <a:pt x="275844" y="626364"/>
                </a:lnTo>
                <a:lnTo>
                  <a:pt x="323088" y="641604"/>
                </a:lnTo>
                <a:lnTo>
                  <a:pt x="400812" y="659892"/>
                </a:lnTo>
                <a:lnTo>
                  <a:pt x="483108" y="670560"/>
                </a:lnTo>
                <a:lnTo>
                  <a:pt x="541020" y="673608"/>
                </a:lnTo>
                <a:lnTo>
                  <a:pt x="598932" y="673608"/>
                </a:lnTo>
                <a:lnTo>
                  <a:pt x="656844" y="670560"/>
                </a:lnTo>
                <a:lnTo>
                  <a:pt x="713232" y="664464"/>
                </a:lnTo>
                <a:lnTo>
                  <a:pt x="766572" y="653796"/>
                </a:lnTo>
                <a:lnTo>
                  <a:pt x="816864" y="641604"/>
                </a:lnTo>
                <a:lnTo>
                  <a:pt x="865632" y="626364"/>
                </a:lnTo>
                <a:lnTo>
                  <a:pt x="911352" y="608076"/>
                </a:lnTo>
                <a:lnTo>
                  <a:pt x="972312" y="576072"/>
                </a:lnTo>
                <a:lnTo>
                  <a:pt x="1010412" y="551688"/>
                </a:lnTo>
                <a:lnTo>
                  <a:pt x="1057656" y="512064"/>
                </a:lnTo>
                <a:lnTo>
                  <a:pt x="1095756" y="469392"/>
                </a:lnTo>
                <a:lnTo>
                  <a:pt x="1123188" y="422148"/>
                </a:lnTo>
                <a:lnTo>
                  <a:pt x="1129284" y="405384"/>
                </a:lnTo>
                <a:lnTo>
                  <a:pt x="1130808" y="399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D859A9DC-76B8-4104-B36E-3C2AC7EB5C73}"/>
              </a:ext>
            </a:extLst>
          </p:cNvPr>
          <p:cNvSpPr txBox="1"/>
          <p:nvPr/>
        </p:nvSpPr>
        <p:spPr>
          <a:xfrm>
            <a:off x="2479667" y="5105812"/>
            <a:ext cx="656518" cy="174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D- 3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kB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D233063D-25BA-4EE0-A11A-52FBC2B317EF}"/>
              </a:ext>
            </a:extLst>
          </p:cNvPr>
          <p:cNvSpPr/>
          <p:nvPr/>
        </p:nvSpPr>
        <p:spPr>
          <a:xfrm>
            <a:off x="3634987" y="3126156"/>
            <a:ext cx="1738902" cy="9712"/>
          </a:xfrm>
          <a:custGeom>
            <a:avLst/>
            <a:gdLst/>
            <a:ahLst/>
            <a:cxnLst/>
            <a:rect l="l" t="t" r="r" b="b"/>
            <a:pathLst>
              <a:path w="2273935" h="12700">
                <a:moveTo>
                  <a:pt x="0" y="12192"/>
                </a:moveTo>
                <a:lnTo>
                  <a:pt x="2273808" y="12192"/>
                </a:lnTo>
                <a:lnTo>
                  <a:pt x="227380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457B566A-CC4C-4A91-A3E2-FCEA185FDF6D}"/>
              </a:ext>
            </a:extLst>
          </p:cNvPr>
          <p:cNvSpPr/>
          <p:nvPr/>
        </p:nvSpPr>
        <p:spPr>
          <a:xfrm>
            <a:off x="3634987" y="3367398"/>
            <a:ext cx="1738902" cy="10683"/>
          </a:xfrm>
          <a:custGeom>
            <a:avLst/>
            <a:gdLst/>
            <a:ahLst/>
            <a:cxnLst/>
            <a:rect l="l" t="t" r="r" b="b"/>
            <a:pathLst>
              <a:path w="2273935" h="13970">
                <a:moveTo>
                  <a:pt x="0" y="13716"/>
                </a:moveTo>
                <a:lnTo>
                  <a:pt x="2273808" y="13716"/>
                </a:lnTo>
                <a:lnTo>
                  <a:pt x="227380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29376A0E-007E-4D6A-A09A-638DB38EE000}"/>
              </a:ext>
            </a:extLst>
          </p:cNvPr>
          <p:cNvSpPr/>
          <p:nvPr/>
        </p:nvSpPr>
        <p:spPr>
          <a:xfrm>
            <a:off x="3634987" y="3917476"/>
            <a:ext cx="1738902" cy="291355"/>
          </a:xfrm>
          <a:custGeom>
            <a:avLst/>
            <a:gdLst/>
            <a:ahLst/>
            <a:cxnLst/>
            <a:rect l="l" t="t" r="r" b="b"/>
            <a:pathLst>
              <a:path w="2273935" h="381000">
                <a:moveTo>
                  <a:pt x="0" y="381000"/>
                </a:moveTo>
                <a:lnTo>
                  <a:pt x="2273808" y="381000"/>
                </a:lnTo>
                <a:lnTo>
                  <a:pt x="2273808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BF063E64-BB18-4D08-9431-A3EEC2FE247C}"/>
              </a:ext>
            </a:extLst>
          </p:cNvPr>
          <p:cNvSpPr/>
          <p:nvPr/>
        </p:nvSpPr>
        <p:spPr>
          <a:xfrm>
            <a:off x="3631490" y="2985140"/>
            <a:ext cx="1747157" cy="1228546"/>
          </a:xfrm>
          <a:custGeom>
            <a:avLst/>
            <a:gdLst/>
            <a:ahLst/>
            <a:cxnLst/>
            <a:rect l="l" t="t" r="r" b="b"/>
            <a:pathLst>
              <a:path w="2284729" h="1606550">
                <a:moveTo>
                  <a:pt x="9144" y="1595628"/>
                </a:moveTo>
                <a:lnTo>
                  <a:pt x="9144" y="0"/>
                </a:lnTo>
                <a:lnTo>
                  <a:pt x="0" y="0"/>
                </a:lnTo>
                <a:lnTo>
                  <a:pt x="0" y="1606296"/>
                </a:lnTo>
                <a:lnTo>
                  <a:pt x="4572" y="1606296"/>
                </a:lnTo>
                <a:lnTo>
                  <a:pt x="4572" y="1595628"/>
                </a:lnTo>
                <a:lnTo>
                  <a:pt x="9144" y="1595628"/>
                </a:lnTo>
                <a:close/>
              </a:path>
              <a:path w="2284729" h="1606550">
                <a:moveTo>
                  <a:pt x="2278380" y="1595628"/>
                </a:moveTo>
                <a:lnTo>
                  <a:pt x="4572" y="1595628"/>
                </a:lnTo>
                <a:lnTo>
                  <a:pt x="9144" y="1600200"/>
                </a:lnTo>
                <a:lnTo>
                  <a:pt x="9144" y="1606296"/>
                </a:lnTo>
                <a:lnTo>
                  <a:pt x="2273808" y="1606296"/>
                </a:lnTo>
                <a:lnTo>
                  <a:pt x="2273808" y="1600200"/>
                </a:lnTo>
                <a:lnTo>
                  <a:pt x="2278380" y="1595628"/>
                </a:lnTo>
                <a:close/>
              </a:path>
              <a:path w="2284729" h="1606550">
                <a:moveTo>
                  <a:pt x="9144" y="1606296"/>
                </a:moveTo>
                <a:lnTo>
                  <a:pt x="9144" y="1600200"/>
                </a:lnTo>
                <a:lnTo>
                  <a:pt x="4572" y="1595628"/>
                </a:lnTo>
                <a:lnTo>
                  <a:pt x="4572" y="1606296"/>
                </a:lnTo>
                <a:lnTo>
                  <a:pt x="9144" y="1606296"/>
                </a:lnTo>
                <a:close/>
              </a:path>
              <a:path w="2284729" h="1606550">
                <a:moveTo>
                  <a:pt x="2284476" y="1606296"/>
                </a:moveTo>
                <a:lnTo>
                  <a:pt x="2284476" y="0"/>
                </a:lnTo>
                <a:lnTo>
                  <a:pt x="2273808" y="0"/>
                </a:lnTo>
                <a:lnTo>
                  <a:pt x="2273808" y="1595628"/>
                </a:lnTo>
                <a:lnTo>
                  <a:pt x="2278380" y="1595628"/>
                </a:lnTo>
                <a:lnTo>
                  <a:pt x="2278380" y="1606296"/>
                </a:lnTo>
                <a:lnTo>
                  <a:pt x="2284476" y="1606296"/>
                </a:lnTo>
                <a:close/>
              </a:path>
              <a:path w="2284729" h="1606550">
                <a:moveTo>
                  <a:pt x="2278380" y="1606296"/>
                </a:moveTo>
                <a:lnTo>
                  <a:pt x="2278380" y="1595628"/>
                </a:lnTo>
                <a:lnTo>
                  <a:pt x="2273808" y="1600200"/>
                </a:lnTo>
                <a:lnTo>
                  <a:pt x="2273808" y="1606296"/>
                </a:lnTo>
                <a:lnTo>
                  <a:pt x="2278380" y="1606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25DD7E1E-5F30-4CA0-8498-62E157046AAC}"/>
              </a:ext>
            </a:extLst>
          </p:cNvPr>
          <p:cNvSpPr/>
          <p:nvPr/>
        </p:nvSpPr>
        <p:spPr>
          <a:xfrm>
            <a:off x="3634987" y="2985140"/>
            <a:ext cx="1738805" cy="12236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CE46B570-C51E-4CFE-ADBC-95B7527F20E4}"/>
              </a:ext>
            </a:extLst>
          </p:cNvPr>
          <p:cNvSpPr/>
          <p:nvPr/>
        </p:nvSpPr>
        <p:spPr>
          <a:xfrm>
            <a:off x="3631490" y="2985140"/>
            <a:ext cx="1747157" cy="1228546"/>
          </a:xfrm>
          <a:custGeom>
            <a:avLst/>
            <a:gdLst/>
            <a:ahLst/>
            <a:cxnLst/>
            <a:rect l="l" t="t" r="r" b="b"/>
            <a:pathLst>
              <a:path w="2284729" h="1606550">
                <a:moveTo>
                  <a:pt x="9144" y="1595628"/>
                </a:moveTo>
                <a:lnTo>
                  <a:pt x="9144" y="0"/>
                </a:lnTo>
                <a:lnTo>
                  <a:pt x="0" y="0"/>
                </a:lnTo>
                <a:lnTo>
                  <a:pt x="0" y="1606296"/>
                </a:lnTo>
                <a:lnTo>
                  <a:pt x="4572" y="1606296"/>
                </a:lnTo>
                <a:lnTo>
                  <a:pt x="4572" y="1595628"/>
                </a:lnTo>
                <a:lnTo>
                  <a:pt x="9144" y="1595628"/>
                </a:lnTo>
                <a:close/>
              </a:path>
              <a:path w="2284729" h="1606550">
                <a:moveTo>
                  <a:pt x="2278380" y="1595628"/>
                </a:moveTo>
                <a:lnTo>
                  <a:pt x="4572" y="1595628"/>
                </a:lnTo>
                <a:lnTo>
                  <a:pt x="9144" y="1600200"/>
                </a:lnTo>
                <a:lnTo>
                  <a:pt x="9144" y="1606296"/>
                </a:lnTo>
                <a:lnTo>
                  <a:pt x="2273808" y="1606296"/>
                </a:lnTo>
                <a:lnTo>
                  <a:pt x="2273808" y="1600200"/>
                </a:lnTo>
                <a:lnTo>
                  <a:pt x="2278380" y="1595628"/>
                </a:lnTo>
                <a:close/>
              </a:path>
              <a:path w="2284729" h="1606550">
                <a:moveTo>
                  <a:pt x="9144" y="1606296"/>
                </a:moveTo>
                <a:lnTo>
                  <a:pt x="9144" y="1600200"/>
                </a:lnTo>
                <a:lnTo>
                  <a:pt x="4572" y="1595628"/>
                </a:lnTo>
                <a:lnTo>
                  <a:pt x="4572" y="1606296"/>
                </a:lnTo>
                <a:lnTo>
                  <a:pt x="9144" y="1606296"/>
                </a:lnTo>
                <a:close/>
              </a:path>
              <a:path w="2284729" h="1606550">
                <a:moveTo>
                  <a:pt x="2284476" y="1606296"/>
                </a:moveTo>
                <a:lnTo>
                  <a:pt x="2284476" y="0"/>
                </a:lnTo>
                <a:lnTo>
                  <a:pt x="2273808" y="0"/>
                </a:lnTo>
                <a:lnTo>
                  <a:pt x="2273808" y="1595628"/>
                </a:lnTo>
                <a:lnTo>
                  <a:pt x="2278380" y="1595628"/>
                </a:lnTo>
                <a:lnTo>
                  <a:pt x="2278380" y="1606296"/>
                </a:lnTo>
                <a:lnTo>
                  <a:pt x="2284476" y="1606296"/>
                </a:lnTo>
                <a:close/>
              </a:path>
              <a:path w="2284729" h="1606550">
                <a:moveTo>
                  <a:pt x="2278380" y="1606296"/>
                </a:moveTo>
                <a:lnTo>
                  <a:pt x="2278380" y="1595628"/>
                </a:lnTo>
                <a:lnTo>
                  <a:pt x="2273808" y="1600200"/>
                </a:lnTo>
                <a:lnTo>
                  <a:pt x="2273808" y="1606296"/>
                </a:lnTo>
                <a:lnTo>
                  <a:pt x="2278380" y="1606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0A5BA764-F088-4D1F-88F5-3FA8645E178A}"/>
              </a:ext>
            </a:extLst>
          </p:cNvPr>
          <p:cNvSpPr/>
          <p:nvPr/>
        </p:nvSpPr>
        <p:spPr>
          <a:xfrm>
            <a:off x="3634987" y="2985140"/>
            <a:ext cx="1738902" cy="141307"/>
          </a:xfrm>
          <a:custGeom>
            <a:avLst/>
            <a:gdLst/>
            <a:ahLst/>
            <a:cxnLst/>
            <a:rect l="l" t="t" r="r" b="b"/>
            <a:pathLst>
              <a:path w="2273935" h="184785">
                <a:moveTo>
                  <a:pt x="2273808" y="0"/>
                </a:moveTo>
                <a:lnTo>
                  <a:pt x="0" y="0"/>
                </a:lnTo>
                <a:lnTo>
                  <a:pt x="0" y="184404"/>
                </a:lnTo>
                <a:lnTo>
                  <a:pt x="2273808" y="184404"/>
                </a:lnTo>
                <a:lnTo>
                  <a:pt x="2273808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0C557F7B-D449-429D-9665-808E3D891DA0}"/>
              </a:ext>
            </a:extLst>
          </p:cNvPr>
          <p:cNvSpPr/>
          <p:nvPr/>
        </p:nvSpPr>
        <p:spPr>
          <a:xfrm>
            <a:off x="3631490" y="2985140"/>
            <a:ext cx="1747157" cy="144706"/>
          </a:xfrm>
          <a:custGeom>
            <a:avLst/>
            <a:gdLst/>
            <a:ahLst/>
            <a:cxnLst/>
            <a:rect l="l" t="t" r="r" b="b"/>
            <a:pathLst>
              <a:path w="2284729" h="189229">
                <a:moveTo>
                  <a:pt x="9144" y="179832"/>
                </a:moveTo>
                <a:lnTo>
                  <a:pt x="9144" y="0"/>
                </a:lnTo>
                <a:lnTo>
                  <a:pt x="0" y="0"/>
                </a:lnTo>
                <a:lnTo>
                  <a:pt x="0" y="188976"/>
                </a:lnTo>
                <a:lnTo>
                  <a:pt x="4572" y="188976"/>
                </a:lnTo>
                <a:lnTo>
                  <a:pt x="4572" y="179832"/>
                </a:lnTo>
                <a:lnTo>
                  <a:pt x="9144" y="179832"/>
                </a:lnTo>
                <a:close/>
              </a:path>
              <a:path w="2284729" h="189229">
                <a:moveTo>
                  <a:pt x="2278380" y="179832"/>
                </a:moveTo>
                <a:lnTo>
                  <a:pt x="4572" y="179832"/>
                </a:lnTo>
                <a:lnTo>
                  <a:pt x="9144" y="184404"/>
                </a:lnTo>
                <a:lnTo>
                  <a:pt x="9144" y="188976"/>
                </a:lnTo>
                <a:lnTo>
                  <a:pt x="2273808" y="188976"/>
                </a:lnTo>
                <a:lnTo>
                  <a:pt x="2273808" y="184404"/>
                </a:lnTo>
                <a:lnTo>
                  <a:pt x="2278380" y="179832"/>
                </a:lnTo>
                <a:close/>
              </a:path>
              <a:path w="2284729" h="189229">
                <a:moveTo>
                  <a:pt x="9144" y="188976"/>
                </a:moveTo>
                <a:lnTo>
                  <a:pt x="9144" y="184404"/>
                </a:lnTo>
                <a:lnTo>
                  <a:pt x="4572" y="179832"/>
                </a:lnTo>
                <a:lnTo>
                  <a:pt x="4572" y="188976"/>
                </a:lnTo>
                <a:lnTo>
                  <a:pt x="9144" y="188976"/>
                </a:lnTo>
                <a:close/>
              </a:path>
              <a:path w="2284729" h="189229">
                <a:moveTo>
                  <a:pt x="2284476" y="188976"/>
                </a:moveTo>
                <a:lnTo>
                  <a:pt x="2284476" y="0"/>
                </a:lnTo>
                <a:lnTo>
                  <a:pt x="2273808" y="0"/>
                </a:lnTo>
                <a:lnTo>
                  <a:pt x="2273808" y="179832"/>
                </a:lnTo>
                <a:lnTo>
                  <a:pt x="2278380" y="179832"/>
                </a:lnTo>
                <a:lnTo>
                  <a:pt x="2278380" y="188976"/>
                </a:lnTo>
                <a:lnTo>
                  <a:pt x="2284476" y="188976"/>
                </a:lnTo>
                <a:close/>
              </a:path>
              <a:path w="2284729" h="189229">
                <a:moveTo>
                  <a:pt x="2278380" y="188976"/>
                </a:moveTo>
                <a:lnTo>
                  <a:pt x="2278380" y="179832"/>
                </a:lnTo>
                <a:lnTo>
                  <a:pt x="2273808" y="184404"/>
                </a:lnTo>
                <a:lnTo>
                  <a:pt x="2273808" y="188976"/>
                </a:lnTo>
                <a:lnTo>
                  <a:pt x="2278380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BE281A81-C0CC-4E73-8EDA-0852FC999E1A}"/>
              </a:ext>
            </a:extLst>
          </p:cNvPr>
          <p:cNvSpPr/>
          <p:nvPr/>
        </p:nvSpPr>
        <p:spPr>
          <a:xfrm>
            <a:off x="3661491" y="3135480"/>
            <a:ext cx="1738902" cy="232113"/>
          </a:xfrm>
          <a:custGeom>
            <a:avLst/>
            <a:gdLst/>
            <a:ahLst/>
            <a:cxnLst/>
            <a:rect l="l" t="t" r="r" b="b"/>
            <a:pathLst>
              <a:path w="2273935" h="303529">
                <a:moveTo>
                  <a:pt x="0" y="0"/>
                </a:moveTo>
                <a:lnTo>
                  <a:pt x="0" y="303276"/>
                </a:lnTo>
                <a:lnTo>
                  <a:pt x="2273808" y="303276"/>
                </a:lnTo>
                <a:lnTo>
                  <a:pt x="2273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 sz="1400" dirty="0"/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2B2B3D0D-9F1A-4BBD-AD24-3DA94C2C04B6}"/>
              </a:ext>
            </a:extLst>
          </p:cNvPr>
          <p:cNvSpPr/>
          <p:nvPr/>
        </p:nvSpPr>
        <p:spPr>
          <a:xfrm>
            <a:off x="3631490" y="3130818"/>
            <a:ext cx="1747157" cy="240368"/>
          </a:xfrm>
          <a:custGeom>
            <a:avLst/>
            <a:gdLst/>
            <a:ahLst/>
            <a:cxnLst/>
            <a:rect l="l" t="t" r="r" b="b"/>
            <a:pathLst>
              <a:path w="2284729" h="314325">
                <a:moveTo>
                  <a:pt x="2284476" y="313944"/>
                </a:moveTo>
                <a:lnTo>
                  <a:pt x="2284476" y="0"/>
                </a:lnTo>
                <a:lnTo>
                  <a:pt x="0" y="0"/>
                </a:lnTo>
                <a:lnTo>
                  <a:pt x="0" y="313944"/>
                </a:lnTo>
                <a:lnTo>
                  <a:pt x="4572" y="313944"/>
                </a:ln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lnTo>
                  <a:pt x="2273808" y="10668"/>
                </a:lnTo>
                <a:lnTo>
                  <a:pt x="2273808" y="6096"/>
                </a:lnTo>
                <a:lnTo>
                  <a:pt x="2278380" y="10668"/>
                </a:lnTo>
                <a:lnTo>
                  <a:pt x="2278380" y="313944"/>
                </a:lnTo>
                <a:lnTo>
                  <a:pt x="2284476" y="313944"/>
                </a:lnTo>
                <a:close/>
              </a:path>
              <a:path w="2284729" h="314325">
                <a:moveTo>
                  <a:pt x="9144" y="10668"/>
                </a:move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2284729" h="314325">
                <a:moveTo>
                  <a:pt x="9144" y="303276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303276"/>
                </a:lnTo>
                <a:lnTo>
                  <a:pt x="9144" y="303276"/>
                </a:lnTo>
                <a:close/>
              </a:path>
              <a:path w="2284729" h="314325">
                <a:moveTo>
                  <a:pt x="2278380" y="303276"/>
                </a:moveTo>
                <a:lnTo>
                  <a:pt x="4572" y="303276"/>
                </a:lnTo>
                <a:lnTo>
                  <a:pt x="9144" y="309372"/>
                </a:lnTo>
                <a:lnTo>
                  <a:pt x="9144" y="313944"/>
                </a:lnTo>
                <a:lnTo>
                  <a:pt x="2273808" y="313944"/>
                </a:lnTo>
                <a:lnTo>
                  <a:pt x="2273808" y="309372"/>
                </a:lnTo>
                <a:lnTo>
                  <a:pt x="2278380" y="303276"/>
                </a:lnTo>
                <a:close/>
              </a:path>
              <a:path w="2284729" h="314325">
                <a:moveTo>
                  <a:pt x="9144" y="313944"/>
                </a:moveTo>
                <a:lnTo>
                  <a:pt x="9144" y="309372"/>
                </a:lnTo>
                <a:lnTo>
                  <a:pt x="4572" y="303276"/>
                </a:lnTo>
                <a:lnTo>
                  <a:pt x="4572" y="313944"/>
                </a:lnTo>
                <a:lnTo>
                  <a:pt x="9144" y="313944"/>
                </a:lnTo>
                <a:close/>
              </a:path>
              <a:path w="2284729" h="314325">
                <a:moveTo>
                  <a:pt x="2278380" y="10668"/>
                </a:moveTo>
                <a:lnTo>
                  <a:pt x="2273808" y="6096"/>
                </a:lnTo>
                <a:lnTo>
                  <a:pt x="2273808" y="10668"/>
                </a:lnTo>
                <a:lnTo>
                  <a:pt x="2278380" y="10668"/>
                </a:lnTo>
                <a:close/>
              </a:path>
              <a:path w="2284729" h="314325">
                <a:moveTo>
                  <a:pt x="2278380" y="303276"/>
                </a:moveTo>
                <a:lnTo>
                  <a:pt x="2278380" y="10668"/>
                </a:lnTo>
                <a:lnTo>
                  <a:pt x="2273808" y="10668"/>
                </a:lnTo>
                <a:lnTo>
                  <a:pt x="2273808" y="303276"/>
                </a:lnTo>
                <a:lnTo>
                  <a:pt x="2278380" y="303276"/>
                </a:lnTo>
                <a:close/>
              </a:path>
              <a:path w="2284729" h="314325">
                <a:moveTo>
                  <a:pt x="2278380" y="313944"/>
                </a:moveTo>
                <a:lnTo>
                  <a:pt x="2278380" y="303276"/>
                </a:lnTo>
                <a:lnTo>
                  <a:pt x="2273808" y="309372"/>
                </a:lnTo>
                <a:lnTo>
                  <a:pt x="2273808" y="313944"/>
                </a:lnTo>
                <a:lnTo>
                  <a:pt x="2278380" y="313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C8D5B726-6846-4EB1-91BB-8AAA019BAE9B}"/>
              </a:ext>
            </a:extLst>
          </p:cNvPr>
          <p:cNvSpPr txBox="1"/>
          <p:nvPr/>
        </p:nvSpPr>
        <p:spPr>
          <a:xfrm>
            <a:off x="3627666" y="3121081"/>
            <a:ext cx="173890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C</a:t>
            </a:r>
            <a:r>
              <a:rPr lang="pt-BR" sz="1400" b="1" dirty="0">
                <a:latin typeface="Times New Roman"/>
                <a:cs typeface="Times New Roman"/>
              </a:rPr>
              <a:t>= 1k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65407BC0-9619-4FAC-9472-C8094BBB8089}"/>
              </a:ext>
            </a:extLst>
          </p:cNvPr>
          <p:cNvSpPr/>
          <p:nvPr/>
        </p:nvSpPr>
        <p:spPr>
          <a:xfrm>
            <a:off x="3634987" y="3377887"/>
            <a:ext cx="1738902" cy="539977"/>
          </a:xfrm>
          <a:custGeom>
            <a:avLst/>
            <a:gdLst/>
            <a:ahLst/>
            <a:cxnLst/>
            <a:rect l="l" t="t" r="r" b="b"/>
            <a:pathLst>
              <a:path w="2273935" h="706120">
                <a:moveTo>
                  <a:pt x="0" y="0"/>
                </a:moveTo>
                <a:lnTo>
                  <a:pt x="0" y="705612"/>
                </a:lnTo>
                <a:lnTo>
                  <a:pt x="2273808" y="705612"/>
                </a:lnTo>
                <a:lnTo>
                  <a:pt x="2273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0D32DAAA-A911-464C-A569-A5FC061B8031}"/>
              </a:ext>
            </a:extLst>
          </p:cNvPr>
          <p:cNvSpPr/>
          <p:nvPr/>
        </p:nvSpPr>
        <p:spPr>
          <a:xfrm>
            <a:off x="3631490" y="3374390"/>
            <a:ext cx="1747157" cy="547747"/>
          </a:xfrm>
          <a:custGeom>
            <a:avLst/>
            <a:gdLst/>
            <a:ahLst/>
            <a:cxnLst/>
            <a:rect l="l" t="t" r="r" b="b"/>
            <a:pathLst>
              <a:path w="2284729" h="716279">
                <a:moveTo>
                  <a:pt x="2284476" y="716280"/>
                </a:moveTo>
                <a:lnTo>
                  <a:pt x="2284476" y="0"/>
                </a:lnTo>
                <a:lnTo>
                  <a:pt x="0" y="0"/>
                </a:lnTo>
                <a:lnTo>
                  <a:pt x="0" y="716280"/>
                </a:lnTo>
                <a:lnTo>
                  <a:pt x="4572" y="716280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2273808" y="9144"/>
                </a:lnTo>
                <a:lnTo>
                  <a:pt x="2273808" y="4572"/>
                </a:lnTo>
                <a:lnTo>
                  <a:pt x="2278380" y="9144"/>
                </a:lnTo>
                <a:lnTo>
                  <a:pt x="2278380" y="716280"/>
                </a:lnTo>
                <a:lnTo>
                  <a:pt x="2284476" y="716280"/>
                </a:lnTo>
                <a:close/>
              </a:path>
              <a:path w="2284729" h="71627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2284729" h="716279">
                <a:moveTo>
                  <a:pt x="9144" y="705612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705612"/>
                </a:lnTo>
                <a:lnTo>
                  <a:pt x="9144" y="705612"/>
                </a:lnTo>
                <a:close/>
              </a:path>
              <a:path w="2284729" h="716279">
                <a:moveTo>
                  <a:pt x="2278380" y="705612"/>
                </a:moveTo>
                <a:lnTo>
                  <a:pt x="4572" y="705612"/>
                </a:lnTo>
                <a:lnTo>
                  <a:pt x="9144" y="710184"/>
                </a:lnTo>
                <a:lnTo>
                  <a:pt x="9144" y="716280"/>
                </a:lnTo>
                <a:lnTo>
                  <a:pt x="2273808" y="716280"/>
                </a:lnTo>
                <a:lnTo>
                  <a:pt x="2273808" y="710184"/>
                </a:lnTo>
                <a:lnTo>
                  <a:pt x="2278380" y="705612"/>
                </a:lnTo>
                <a:close/>
              </a:path>
              <a:path w="2284729" h="716279">
                <a:moveTo>
                  <a:pt x="9144" y="716280"/>
                </a:moveTo>
                <a:lnTo>
                  <a:pt x="9144" y="710184"/>
                </a:lnTo>
                <a:lnTo>
                  <a:pt x="4572" y="705612"/>
                </a:lnTo>
                <a:lnTo>
                  <a:pt x="4572" y="716280"/>
                </a:lnTo>
                <a:lnTo>
                  <a:pt x="9144" y="716280"/>
                </a:lnTo>
                <a:close/>
              </a:path>
              <a:path w="2284729" h="716279">
                <a:moveTo>
                  <a:pt x="2278380" y="9144"/>
                </a:moveTo>
                <a:lnTo>
                  <a:pt x="2273808" y="4572"/>
                </a:lnTo>
                <a:lnTo>
                  <a:pt x="2273808" y="9144"/>
                </a:lnTo>
                <a:lnTo>
                  <a:pt x="2278380" y="9144"/>
                </a:lnTo>
                <a:close/>
              </a:path>
              <a:path w="2284729" h="716279">
                <a:moveTo>
                  <a:pt x="2278380" y="705612"/>
                </a:moveTo>
                <a:lnTo>
                  <a:pt x="2278380" y="9144"/>
                </a:lnTo>
                <a:lnTo>
                  <a:pt x="2273808" y="9144"/>
                </a:lnTo>
                <a:lnTo>
                  <a:pt x="2273808" y="705612"/>
                </a:lnTo>
                <a:lnTo>
                  <a:pt x="2278380" y="705612"/>
                </a:lnTo>
                <a:close/>
              </a:path>
              <a:path w="2284729" h="716279">
                <a:moveTo>
                  <a:pt x="2278380" y="716280"/>
                </a:moveTo>
                <a:lnTo>
                  <a:pt x="2278380" y="705612"/>
                </a:lnTo>
                <a:lnTo>
                  <a:pt x="2273808" y="710184"/>
                </a:lnTo>
                <a:lnTo>
                  <a:pt x="2273808" y="716280"/>
                </a:lnTo>
                <a:lnTo>
                  <a:pt x="2278380" y="716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BCB7B5E5-49D7-4231-8232-B5A2165E6FAD}"/>
              </a:ext>
            </a:extLst>
          </p:cNvPr>
          <p:cNvSpPr txBox="1"/>
          <p:nvPr/>
        </p:nvSpPr>
        <p:spPr>
          <a:xfrm>
            <a:off x="4420476" y="3438098"/>
            <a:ext cx="4828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lang="pt-BR" sz="1400" b="1" dirty="0">
                <a:latin typeface="Times New Roman"/>
                <a:cs typeface="Times New Roman"/>
              </a:rPr>
              <a:t>=3k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306D21F0-3D65-44B7-AD25-64025A6B6906}"/>
              </a:ext>
            </a:extLst>
          </p:cNvPr>
          <p:cNvSpPr txBox="1"/>
          <p:nvPr/>
        </p:nvSpPr>
        <p:spPr>
          <a:xfrm>
            <a:off x="3634987" y="3876295"/>
            <a:ext cx="1738902" cy="174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latin typeface="Times New Roman"/>
                <a:cs typeface="Times New Roman"/>
              </a:rPr>
              <a:t>Área </a:t>
            </a:r>
            <a:r>
              <a:rPr sz="1400" b="1" spc="-10" dirty="0">
                <a:latin typeface="Times New Roman"/>
                <a:cs typeface="Times New Roman"/>
              </a:rPr>
              <a:t>livre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1KB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85714EFD-B644-4E67-B700-1BEF21211212}"/>
              </a:ext>
            </a:extLst>
          </p:cNvPr>
          <p:cNvSpPr/>
          <p:nvPr/>
        </p:nvSpPr>
        <p:spPr>
          <a:xfrm>
            <a:off x="6059058" y="4616727"/>
            <a:ext cx="990606" cy="582709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1295400" y="381000"/>
                </a:moveTo>
                <a:lnTo>
                  <a:pt x="1284978" y="312543"/>
                </a:lnTo>
                <a:lnTo>
                  <a:pt x="1254927" y="248100"/>
                </a:lnTo>
                <a:lnTo>
                  <a:pt x="1207064" y="188750"/>
                </a:lnTo>
                <a:lnTo>
                  <a:pt x="1177022" y="161321"/>
                </a:lnTo>
                <a:lnTo>
                  <a:pt x="1143209" y="135571"/>
                </a:lnTo>
                <a:lnTo>
                  <a:pt x="1105852" y="111633"/>
                </a:lnTo>
                <a:lnTo>
                  <a:pt x="1065179" y="89642"/>
                </a:lnTo>
                <a:lnTo>
                  <a:pt x="1021418" y="69733"/>
                </a:lnTo>
                <a:lnTo>
                  <a:pt x="974795" y="52041"/>
                </a:lnTo>
                <a:lnTo>
                  <a:pt x="925538" y="36701"/>
                </a:lnTo>
                <a:lnTo>
                  <a:pt x="873875" y="23848"/>
                </a:lnTo>
                <a:lnTo>
                  <a:pt x="820031" y="13617"/>
                </a:lnTo>
                <a:lnTo>
                  <a:pt x="764236" y="6141"/>
                </a:lnTo>
                <a:lnTo>
                  <a:pt x="706717" y="1557"/>
                </a:lnTo>
                <a:lnTo>
                  <a:pt x="647700" y="0"/>
                </a:lnTo>
                <a:lnTo>
                  <a:pt x="588682" y="1557"/>
                </a:lnTo>
                <a:lnTo>
                  <a:pt x="531163" y="6141"/>
                </a:lnTo>
                <a:lnTo>
                  <a:pt x="475368" y="13617"/>
                </a:lnTo>
                <a:lnTo>
                  <a:pt x="421525" y="23848"/>
                </a:lnTo>
                <a:lnTo>
                  <a:pt x="369861" y="36701"/>
                </a:lnTo>
                <a:lnTo>
                  <a:pt x="320604" y="52041"/>
                </a:lnTo>
                <a:lnTo>
                  <a:pt x="273981" y="69733"/>
                </a:lnTo>
                <a:lnTo>
                  <a:pt x="230220" y="89642"/>
                </a:lnTo>
                <a:lnTo>
                  <a:pt x="189547" y="111633"/>
                </a:lnTo>
                <a:lnTo>
                  <a:pt x="152190" y="135571"/>
                </a:lnTo>
                <a:lnTo>
                  <a:pt x="118377" y="161321"/>
                </a:lnTo>
                <a:lnTo>
                  <a:pt x="88335" y="188750"/>
                </a:lnTo>
                <a:lnTo>
                  <a:pt x="62291" y="217721"/>
                </a:lnTo>
                <a:lnTo>
                  <a:pt x="23106" y="279752"/>
                </a:lnTo>
                <a:lnTo>
                  <a:pt x="2643" y="346337"/>
                </a:lnTo>
                <a:lnTo>
                  <a:pt x="0" y="381000"/>
                </a:lnTo>
                <a:lnTo>
                  <a:pt x="2643" y="415889"/>
                </a:lnTo>
                <a:lnTo>
                  <a:pt x="23106" y="482776"/>
                </a:lnTo>
                <a:lnTo>
                  <a:pt x="62291" y="544941"/>
                </a:lnTo>
                <a:lnTo>
                  <a:pt x="88335" y="573927"/>
                </a:lnTo>
                <a:lnTo>
                  <a:pt x="118377" y="601342"/>
                </a:lnTo>
                <a:lnTo>
                  <a:pt x="152190" y="627055"/>
                </a:lnTo>
                <a:lnTo>
                  <a:pt x="189547" y="650938"/>
                </a:lnTo>
                <a:lnTo>
                  <a:pt x="230220" y="672859"/>
                </a:lnTo>
                <a:lnTo>
                  <a:pt x="273981" y="692689"/>
                </a:lnTo>
                <a:lnTo>
                  <a:pt x="320604" y="710296"/>
                </a:lnTo>
                <a:lnTo>
                  <a:pt x="369861" y="725552"/>
                </a:lnTo>
                <a:lnTo>
                  <a:pt x="421525" y="738326"/>
                </a:lnTo>
                <a:lnTo>
                  <a:pt x="475368" y="748488"/>
                </a:lnTo>
                <a:lnTo>
                  <a:pt x="531163" y="755908"/>
                </a:lnTo>
                <a:lnTo>
                  <a:pt x="588682" y="760455"/>
                </a:lnTo>
                <a:lnTo>
                  <a:pt x="647700" y="762000"/>
                </a:lnTo>
                <a:lnTo>
                  <a:pt x="706717" y="760455"/>
                </a:lnTo>
                <a:lnTo>
                  <a:pt x="764236" y="755908"/>
                </a:lnTo>
                <a:lnTo>
                  <a:pt x="820031" y="748488"/>
                </a:lnTo>
                <a:lnTo>
                  <a:pt x="873875" y="738326"/>
                </a:lnTo>
                <a:lnTo>
                  <a:pt x="925538" y="725552"/>
                </a:lnTo>
                <a:lnTo>
                  <a:pt x="974795" y="710296"/>
                </a:lnTo>
                <a:lnTo>
                  <a:pt x="1021418" y="692689"/>
                </a:lnTo>
                <a:lnTo>
                  <a:pt x="1065179" y="672859"/>
                </a:lnTo>
                <a:lnTo>
                  <a:pt x="1105852" y="650938"/>
                </a:lnTo>
                <a:lnTo>
                  <a:pt x="1143209" y="627055"/>
                </a:lnTo>
                <a:lnTo>
                  <a:pt x="1177022" y="601342"/>
                </a:lnTo>
                <a:lnTo>
                  <a:pt x="1207064" y="573927"/>
                </a:lnTo>
                <a:lnTo>
                  <a:pt x="1233108" y="544941"/>
                </a:lnTo>
                <a:lnTo>
                  <a:pt x="1272293" y="482776"/>
                </a:lnTo>
                <a:lnTo>
                  <a:pt x="1292756" y="415889"/>
                </a:lnTo>
                <a:lnTo>
                  <a:pt x="1295400" y="3810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95922A98-EDC9-4464-84B8-129CA92CFEA6}"/>
              </a:ext>
            </a:extLst>
          </p:cNvPr>
          <p:cNvSpPr/>
          <p:nvPr/>
        </p:nvSpPr>
        <p:spPr>
          <a:xfrm>
            <a:off x="6055562" y="4613231"/>
            <a:ext cx="997890" cy="590964"/>
          </a:xfrm>
          <a:custGeom>
            <a:avLst/>
            <a:gdLst/>
            <a:ahLst/>
            <a:cxnLst/>
            <a:rect l="l" t="t" r="r" b="b"/>
            <a:pathLst>
              <a:path w="1304925" h="772795">
                <a:moveTo>
                  <a:pt x="1304544" y="385572"/>
                </a:moveTo>
                <a:lnTo>
                  <a:pt x="1301496" y="345948"/>
                </a:lnTo>
                <a:lnTo>
                  <a:pt x="1290828" y="307848"/>
                </a:lnTo>
                <a:lnTo>
                  <a:pt x="1264920" y="252984"/>
                </a:lnTo>
                <a:lnTo>
                  <a:pt x="1225296" y="201168"/>
                </a:lnTo>
                <a:lnTo>
                  <a:pt x="1191768" y="169164"/>
                </a:lnTo>
                <a:lnTo>
                  <a:pt x="1155192" y="140208"/>
                </a:lnTo>
                <a:lnTo>
                  <a:pt x="1112520" y="112776"/>
                </a:lnTo>
                <a:lnTo>
                  <a:pt x="1066800" y="88392"/>
                </a:lnTo>
                <a:lnTo>
                  <a:pt x="1016508" y="65532"/>
                </a:lnTo>
                <a:lnTo>
                  <a:pt x="934212" y="38100"/>
                </a:lnTo>
                <a:lnTo>
                  <a:pt x="876300" y="24384"/>
                </a:lnTo>
                <a:lnTo>
                  <a:pt x="815340" y="12192"/>
                </a:lnTo>
                <a:lnTo>
                  <a:pt x="751332" y="4572"/>
                </a:lnTo>
                <a:lnTo>
                  <a:pt x="717804" y="3048"/>
                </a:lnTo>
                <a:lnTo>
                  <a:pt x="685800" y="1524"/>
                </a:lnTo>
                <a:lnTo>
                  <a:pt x="585216" y="3048"/>
                </a:lnTo>
                <a:lnTo>
                  <a:pt x="521208" y="7620"/>
                </a:lnTo>
                <a:lnTo>
                  <a:pt x="428244" y="24384"/>
                </a:lnTo>
                <a:lnTo>
                  <a:pt x="370332" y="38100"/>
                </a:lnTo>
                <a:lnTo>
                  <a:pt x="313944" y="56388"/>
                </a:lnTo>
                <a:lnTo>
                  <a:pt x="262128" y="76200"/>
                </a:lnTo>
                <a:lnTo>
                  <a:pt x="192024" y="112776"/>
                </a:lnTo>
                <a:lnTo>
                  <a:pt x="149352" y="140208"/>
                </a:lnTo>
                <a:lnTo>
                  <a:pt x="111252" y="169164"/>
                </a:lnTo>
                <a:lnTo>
                  <a:pt x="79248" y="201168"/>
                </a:lnTo>
                <a:lnTo>
                  <a:pt x="51816" y="234696"/>
                </a:lnTo>
                <a:lnTo>
                  <a:pt x="28956" y="271272"/>
                </a:lnTo>
                <a:lnTo>
                  <a:pt x="13716" y="307848"/>
                </a:lnTo>
                <a:lnTo>
                  <a:pt x="3048" y="347472"/>
                </a:lnTo>
                <a:lnTo>
                  <a:pt x="0" y="365760"/>
                </a:lnTo>
                <a:lnTo>
                  <a:pt x="0" y="406908"/>
                </a:lnTo>
                <a:lnTo>
                  <a:pt x="3048" y="426720"/>
                </a:lnTo>
                <a:lnTo>
                  <a:pt x="7620" y="445008"/>
                </a:lnTo>
                <a:lnTo>
                  <a:pt x="9144" y="449961"/>
                </a:lnTo>
                <a:lnTo>
                  <a:pt x="9144" y="385572"/>
                </a:lnTo>
                <a:lnTo>
                  <a:pt x="12192" y="347472"/>
                </a:lnTo>
                <a:lnTo>
                  <a:pt x="16764" y="329184"/>
                </a:lnTo>
                <a:lnTo>
                  <a:pt x="28956" y="292608"/>
                </a:lnTo>
                <a:lnTo>
                  <a:pt x="38100" y="275844"/>
                </a:lnTo>
                <a:lnTo>
                  <a:pt x="47244" y="257556"/>
                </a:lnTo>
                <a:lnTo>
                  <a:pt x="71628" y="224028"/>
                </a:lnTo>
                <a:lnTo>
                  <a:pt x="102108" y="192024"/>
                </a:lnTo>
                <a:lnTo>
                  <a:pt x="135636" y="161544"/>
                </a:lnTo>
                <a:lnTo>
                  <a:pt x="175260" y="134112"/>
                </a:lnTo>
                <a:lnTo>
                  <a:pt x="242316" y="96012"/>
                </a:lnTo>
                <a:lnTo>
                  <a:pt x="291084" y="74676"/>
                </a:lnTo>
                <a:lnTo>
                  <a:pt x="318516" y="65532"/>
                </a:lnTo>
                <a:lnTo>
                  <a:pt x="344424" y="56388"/>
                </a:lnTo>
                <a:lnTo>
                  <a:pt x="400812" y="39624"/>
                </a:lnTo>
                <a:lnTo>
                  <a:pt x="490728" y="21336"/>
                </a:lnTo>
                <a:lnTo>
                  <a:pt x="522732" y="18288"/>
                </a:lnTo>
                <a:lnTo>
                  <a:pt x="553212" y="13716"/>
                </a:lnTo>
                <a:lnTo>
                  <a:pt x="586740" y="12192"/>
                </a:lnTo>
                <a:lnTo>
                  <a:pt x="618744" y="10668"/>
                </a:lnTo>
                <a:lnTo>
                  <a:pt x="685800" y="10668"/>
                </a:lnTo>
                <a:lnTo>
                  <a:pt x="749808" y="13716"/>
                </a:lnTo>
                <a:lnTo>
                  <a:pt x="781812" y="18288"/>
                </a:lnTo>
                <a:lnTo>
                  <a:pt x="813816" y="21336"/>
                </a:lnTo>
                <a:lnTo>
                  <a:pt x="844296" y="27432"/>
                </a:lnTo>
                <a:lnTo>
                  <a:pt x="873252" y="33528"/>
                </a:lnTo>
                <a:lnTo>
                  <a:pt x="903732" y="39624"/>
                </a:lnTo>
                <a:lnTo>
                  <a:pt x="960120" y="56388"/>
                </a:lnTo>
                <a:lnTo>
                  <a:pt x="1011936" y="74676"/>
                </a:lnTo>
                <a:lnTo>
                  <a:pt x="1062228" y="96012"/>
                </a:lnTo>
                <a:lnTo>
                  <a:pt x="1107948" y="120396"/>
                </a:lnTo>
                <a:lnTo>
                  <a:pt x="1168908" y="161544"/>
                </a:lnTo>
                <a:lnTo>
                  <a:pt x="1202436" y="192024"/>
                </a:lnTo>
                <a:lnTo>
                  <a:pt x="1232916" y="224028"/>
                </a:lnTo>
                <a:lnTo>
                  <a:pt x="1255776" y="257556"/>
                </a:lnTo>
                <a:lnTo>
                  <a:pt x="1275588" y="292608"/>
                </a:lnTo>
                <a:lnTo>
                  <a:pt x="1287780" y="329184"/>
                </a:lnTo>
                <a:lnTo>
                  <a:pt x="1295400" y="387096"/>
                </a:lnTo>
                <a:lnTo>
                  <a:pt x="1295400" y="449961"/>
                </a:lnTo>
                <a:lnTo>
                  <a:pt x="1296924" y="445008"/>
                </a:lnTo>
                <a:lnTo>
                  <a:pt x="1301496" y="425196"/>
                </a:lnTo>
                <a:lnTo>
                  <a:pt x="1304544" y="385572"/>
                </a:lnTo>
                <a:close/>
              </a:path>
              <a:path w="1304925" h="772795">
                <a:moveTo>
                  <a:pt x="1295400" y="449961"/>
                </a:moveTo>
                <a:lnTo>
                  <a:pt x="1295400" y="387096"/>
                </a:lnTo>
                <a:lnTo>
                  <a:pt x="1292352" y="425196"/>
                </a:lnTo>
                <a:lnTo>
                  <a:pt x="1287780" y="443484"/>
                </a:lnTo>
                <a:lnTo>
                  <a:pt x="1275588" y="480060"/>
                </a:lnTo>
                <a:lnTo>
                  <a:pt x="1255776" y="515112"/>
                </a:lnTo>
                <a:lnTo>
                  <a:pt x="1232916" y="548640"/>
                </a:lnTo>
                <a:lnTo>
                  <a:pt x="1202436" y="580644"/>
                </a:lnTo>
                <a:lnTo>
                  <a:pt x="1167384" y="611124"/>
                </a:lnTo>
                <a:lnTo>
                  <a:pt x="1129284" y="638556"/>
                </a:lnTo>
                <a:lnTo>
                  <a:pt x="1062228" y="676656"/>
                </a:lnTo>
                <a:lnTo>
                  <a:pt x="1011936" y="697992"/>
                </a:lnTo>
                <a:lnTo>
                  <a:pt x="931164" y="725424"/>
                </a:lnTo>
                <a:lnTo>
                  <a:pt x="873252" y="739140"/>
                </a:lnTo>
                <a:lnTo>
                  <a:pt x="844296" y="745236"/>
                </a:lnTo>
                <a:lnTo>
                  <a:pt x="813816" y="751332"/>
                </a:lnTo>
                <a:lnTo>
                  <a:pt x="717804" y="760476"/>
                </a:lnTo>
                <a:lnTo>
                  <a:pt x="685800" y="762000"/>
                </a:lnTo>
                <a:lnTo>
                  <a:pt x="618744" y="762000"/>
                </a:lnTo>
                <a:lnTo>
                  <a:pt x="553212" y="757428"/>
                </a:lnTo>
                <a:lnTo>
                  <a:pt x="490728" y="749808"/>
                </a:lnTo>
                <a:lnTo>
                  <a:pt x="429768" y="739140"/>
                </a:lnTo>
                <a:lnTo>
                  <a:pt x="371856" y="725424"/>
                </a:lnTo>
                <a:lnTo>
                  <a:pt x="318516" y="707136"/>
                </a:lnTo>
                <a:lnTo>
                  <a:pt x="291084" y="697992"/>
                </a:lnTo>
                <a:lnTo>
                  <a:pt x="242316" y="676656"/>
                </a:lnTo>
                <a:lnTo>
                  <a:pt x="196596" y="652272"/>
                </a:lnTo>
                <a:lnTo>
                  <a:pt x="135636" y="611124"/>
                </a:lnTo>
                <a:lnTo>
                  <a:pt x="85344" y="563880"/>
                </a:lnTo>
                <a:lnTo>
                  <a:pt x="47244" y="515112"/>
                </a:lnTo>
                <a:lnTo>
                  <a:pt x="38100" y="496824"/>
                </a:lnTo>
                <a:lnTo>
                  <a:pt x="28956" y="480060"/>
                </a:lnTo>
                <a:lnTo>
                  <a:pt x="21336" y="461772"/>
                </a:lnTo>
                <a:lnTo>
                  <a:pt x="16764" y="443484"/>
                </a:lnTo>
                <a:lnTo>
                  <a:pt x="12192" y="423672"/>
                </a:lnTo>
                <a:lnTo>
                  <a:pt x="9144" y="385572"/>
                </a:lnTo>
                <a:lnTo>
                  <a:pt x="9144" y="449961"/>
                </a:lnTo>
                <a:lnTo>
                  <a:pt x="28956" y="501396"/>
                </a:lnTo>
                <a:lnTo>
                  <a:pt x="51816" y="537972"/>
                </a:lnTo>
                <a:lnTo>
                  <a:pt x="79248" y="571500"/>
                </a:lnTo>
                <a:lnTo>
                  <a:pt x="111252" y="603504"/>
                </a:lnTo>
                <a:lnTo>
                  <a:pt x="149352" y="632460"/>
                </a:lnTo>
                <a:lnTo>
                  <a:pt x="192024" y="659892"/>
                </a:lnTo>
                <a:lnTo>
                  <a:pt x="237744" y="684276"/>
                </a:lnTo>
                <a:lnTo>
                  <a:pt x="288036" y="707136"/>
                </a:lnTo>
                <a:lnTo>
                  <a:pt x="315468" y="716280"/>
                </a:lnTo>
                <a:lnTo>
                  <a:pt x="341376" y="725424"/>
                </a:lnTo>
                <a:lnTo>
                  <a:pt x="399288" y="742188"/>
                </a:lnTo>
                <a:lnTo>
                  <a:pt x="489204" y="760476"/>
                </a:lnTo>
                <a:lnTo>
                  <a:pt x="553212" y="768096"/>
                </a:lnTo>
                <a:lnTo>
                  <a:pt x="652272" y="772668"/>
                </a:lnTo>
                <a:lnTo>
                  <a:pt x="719328" y="769620"/>
                </a:lnTo>
                <a:lnTo>
                  <a:pt x="783336" y="765048"/>
                </a:lnTo>
                <a:lnTo>
                  <a:pt x="876300" y="748284"/>
                </a:lnTo>
                <a:lnTo>
                  <a:pt x="934212" y="734568"/>
                </a:lnTo>
                <a:lnTo>
                  <a:pt x="1016508" y="707136"/>
                </a:lnTo>
                <a:lnTo>
                  <a:pt x="1066800" y="684276"/>
                </a:lnTo>
                <a:lnTo>
                  <a:pt x="1112520" y="659892"/>
                </a:lnTo>
                <a:lnTo>
                  <a:pt x="1155192" y="632460"/>
                </a:lnTo>
                <a:lnTo>
                  <a:pt x="1191768" y="603504"/>
                </a:lnTo>
                <a:lnTo>
                  <a:pt x="1225296" y="571500"/>
                </a:lnTo>
                <a:lnTo>
                  <a:pt x="1252728" y="537972"/>
                </a:lnTo>
                <a:lnTo>
                  <a:pt x="1275588" y="501396"/>
                </a:lnTo>
                <a:lnTo>
                  <a:pt x="1290828" y="464820"/>
                </a:lnTo>
                <a:lnTo>
                  <a:pt x="1295400" y="449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F85785F9-B023-4548-90D9-578ACCDCC2BF}"/>
              </a:ext>
            </a:extLst>
          </p:cNvPr>
          <p:cNvSpPr txBox="1"/>
          <p:nvPr/>
        </p:nvSpPr>
        <p:spPr>
          <a:xfrm>
            <a:off x="6176374" y="4750359"/>
            <a:ext cx="828904" cy="174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E - 6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kB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DC792D6E-5186-4DE5-A82F-C7929B9CD80D}"/>
              </a:ext>
            </a:extLst>
          </p:cNvPr>
          <p:cNvSpPr txBox="1"/>
          <p:nvPr/>
        </p:nvSpPr>
        <p:spPr>
          <a:xfrm>
            <a:off x="7166980" y="4629156"/>
            <a:ext cx="213660" cy="174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?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0">
            <a:extLst>
              <a:ext uri="{FF2B5EF4-FFF2-40B4-BE49-F238E27FC236}">
                <a16:creationId xmlns:a16="http://schemas.microsoft.com/office/drawing/2014/main" id="{4C21309A-5F70-4189-86E9-547009E0CF72}"/>
              </a:ext>
            </a:extLst>
          </p:cNvPr>
          <p:cNvSpPr/>
          <p:nvPr/>
        </p:nvSpPr>
        <p:spPr>
          <a:xfrm>
            <a:off x="5932026" y="2985140"/>
            <a:ext cx="1817082" cy="161216"/>
          </a:xfrm>
          <a:custGeom>
            <a:avLst/>
            <a:gdLst/>
            <a:ahLst/>
            <a:cxnLst/>
            <a:rect l="l" t="t" r="r" b="b"/>
            <a:pathLst>
              <a:path w="2376170" h="210820">
                <a:moveTo>
                  <a:pt x="0" y="210312"/>
                </a:moveTo>
                <a:lnTo>
                  <a:pt x="2375916" y="210312"/>
                </a:lnTo>
                <a:lnTo>
                  <a:pt x="2375916" y="0"/>
                </a:lnTo>
                <a:lnTo>
                  <a:pt x="0" y="0"/>
                </a:lnTo>
                <a:lnTo>
                  <a:pt x="0" y="210312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2" name="object 61">
            <a:extLst>
              <a:ext uri="{FF2B5EF4-FFF2-40B4-BE49-F238E27FC236}">
                <a16:creationId xmlns:a16="http://schemas.microsoft.com/office/drawing/2014/main" id="{23734858-39FD-4121-B603-CA5976465C95}"/>
              </a:ext>
            </a:extLst>
          </p:cNvPr>
          <p:cNvSpPr/>
          <p:nvPr/>
        </p:nvSpPr>
        <p:spPr>
          <a:xfrm>
            <a:off x="5932026" y="3377887"/>
            <a:ext cx="1817082" cy="831332"/>
          </a:xfrm>
          <a:custGeom>
            <a:avLst/>
            <a:gdLst/>
            <a:ahLst/>
            <a:cxnLst/>
            <a:rect l="l" t="t" r="r" b="b"/>
            <a:pathLst>
              <a:path w="2376170" h="1087120">
                <a:moveTo>
                  <a:pt x="0" y="1086612"/>
                </a:moveTo>
                <a:lnTo>
                  <a:pt x="2375916" y="1086612"/>
                </a:lnTo>
                <a:lnTo>
                  <a:pt x="2375916" y="0"/>
                </a:lnTo>
                <a:lnTo>
                  <a:pt x="0" y="0"/>
                </a:lnTo>
                <a:lnTo>
                  <a:pt x="0" y="1086612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3" name="object 62">
            <a:extLst>
              <a:ext uri="{FF2B5EF4-FFF2-40B4-BE49-F238E27FC236}">
                <a16:creationId xmlns:a16="http://schemas.microsoft.com/office/drawing/2014/main" id="{A27F9FE3-B2E8-4175-AED5-8D8F4D90ABBD}"/>
              </a:ext>
            </a:extLst>
          </p:cNvPr>
          <p:cNvSpPr/>
          <p:nvPr/>
        </p:nvSpPr>
        <p:spPr>
          <a:xfrm>
            <a:off x="5927366" y="2985140"/>
            <a:ext cx="1825337" cy="1228546"/>
          </a:xfrm>
          <a:custGeom>
            <a:avLst/>
            <a:gdLst/>
            <a:ahLst/>
            <a:cxnLst/>
            <a:rect l="l" t="t" r="r" b="b"/>
            <a:pathLst>
              <a:path w="2386965" h="1606550">
                <a:moveTo>
                  <a:pt x="10668" y="1595628"/>
                </a:moveTo>
                <a:lnTo>
                  <a:pt x="10668" y="0"/>
                </a:lnTo>
                <a:lnTo>
                  <a:pt x="0" y="0"/>
                </a:lnTo>
                <a:lnTo>
                  <a:pt x="0" y="1606296"/>
                </a:lnTo>
                <a:lnTo>
                  <a:pt x="6096" y="1606296"/>
                </a:lnTo>
                <a:lnTo>
                  <a:pt x="6096" y="1595628"/>
                </a:lnTo>
                <a:lnTo>
                  <a:pt x="10668" y="1595628"/>
                </a:lnTo>
                <a:close/>
              </a:path>
              <a:path w="2386965" h="1606550">
                <a:moveTo>
                  <a:pt x="2382012" y="1595628"/>
                </a:moveTo>
                <a:lnTo>
                  <a:pt x="6096" y="1595628"/>
                </a:lnTo>
                <a:lnTo>
                  <a:pt x="10668" y="1600200"/>
                </a:lnTo>
                <a:lnTo>
                  <a:pt x="10668" y="1606296"/>
                </a:lnTo>
                <a:lnTo>
                  <a:pt x="2377440" y="1606296"/>
                </a:lnTo>
                <a:lnTo>
                  <a:pt x="2377440" y="1600200"/>
                </a:lnTo>
                <a:lnTo>
                  <a:pt x="2382012" y="1595628"/>
                </a:lnTo>
                <a:close/>
              </a:path>
              <a:path w="2386965" h="1606550">
                <a:moveTo>
                  <a:pt x="10668" y="1606296"/>
                </a:moveTo>
                <a:lnTo>
                  <a:pt x="10668" y="1600200"/>
                </a:lnTo>
                <a:lnTo>
                  <a:pt x="6096" y="1595628"/>
                </a:lnTo>
                <a:lnTo>
                  <a:pt x="6096" y="1606296"/>
                </a:lnTo>
                <a:lnTo>
                  <a:pt x="10668" y="1606296"/>
                </a:lnTo>
                <a:close/>
              </a:path>
              <a:path w="2386965" h="1606550">
                <a:moveTo>
                  <a:pt x="2386584" y="1606296"/>
                </a:moveTo>
                <a:lnTo>
                  <a:pt x="2386584" y="0"/>
                </a:lnTo>
                <a:lnTo>
                  <a:pt x="2377440" y="0"/>
                </a:lnTo>
                <a:lnTo>
                  <a:pt x="2377440" y="1595628"/>
                </a:lnTo>
                <a:lnTo>
                  <a:pt x="2382012" y="1595628"/>
                </a:lnTo>
                <a:lnTo>
                  <a:pt x="2382012" y="1606296"/>
                </a:lnTo>
                <a:lnTo>
                  <a:pt x="2386584" y="1606296"/>
                </a:lnTo>
                <a:close/>
              </a:path>
              <a:path w="2386965" h="1606550">
                <a:moveTo>
                  <a:pt x="2382012" y="1606296"/>
                </a:moveTo>
                <a:lnTo>
                  <a:pt x="2382012" y="1595628"/>
                </a:lnTo>
                <a:lnTo>
                  <a:pt x="2377440" y="1600200"/>
                </a:lnTo>
                <a:lnTo>
                  <a:pt x="2377440" y="1606296"/>
                </a:lnTo>
                <a:lnTo>
                  <a:pt x="2382012" y="1606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4" name="object 63">
            <a:extLst>
              <a:ext uri="{FF2B5EF4-FFF2-40B4-BE49-F238E27FC236}">
                <a16:creationId xmlns:a16="http://schemas.microsoft.com/office/drawing/2014/main" id="{44D0A705-10B2-447C-AB34-AE8EC2B0E8DB}"/>
              </a:ext>
            </a:extLst>
          </p:cNvPr>
          <p:cNvSpPr/>
          <p:nvPr/>
        </p:nvSpPr>
        <p:spPr>
          <a:xfrm>
            <a:off x="5932026" y="2985140"/>
            <a:ext cx="1816888" cy="2960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5" name="object 64">
            <a:extLst>
              <a:ext uri="{FF2B5EF4-FFF2-40B4-BE49-F238E27FC236}">
                <a16:creationId xmlns:a16="http://schemas.microsoft.com/office/drawing/2014/main" id="{64CE8337-67C3-456E-BA6E-2FDA7D6D2610}"/>
              </a:ext>
            </a:extLst>
          </p:cNvPr>
          <p:cNvSpPr/>
          <p:nvPr/>
        </p:nvSpPr>
        <p:spPr>
          <a:xfrm>
            <a:off x="5927366" y="2985140"/>
            <a:ext cx="1825337" cy="299610"/>
          </a:xfrm>
          <a:custGeom>
            <a:avLst/>
            <a:gdLst/>
            <a:ahLst/>
            <a:cxnLst/>
            <a:rect l="l" t="t" r="r" b="b"/>
            <a:pathLst>
              <a:path w="2386965" h="391795">
                <a:moveTo>
                  <a:pt x="10668" y="381000"/>
                </a:moveTo>
                <a:lnTo>
                  <a:pt x="10668" y="0"/>
                </a:lnTo>
                <a:lnTo>
                  <a:pt x="0" y="0"/>
                </a:lnTo>
                <a:lnTo>
                  <a:pt x="0" y="391668"/>
                </a:lnTo>
                <a:lnTo>
                  <a:pt x="6096" y="391668"/>
                </a:lnTo>
                <a:lnTo>
                  <a:pt x="6096" y="381000"/>
                </a:lnTo>
                <a:lnTo>
                  <a:pt x="10668" y="381000"/>
                </a:lnTo>
                <a:close/>
              </a:path>
              <a:path w="2386965" h="391795">
                <a:moveTo>
                  <a:pt x="2382012" y="381000"/>
                </a:moveTo>
                <a:lnTo>
                  <a:pt x="6096" y="381000"/>
                </a:lnTo>
                <a:lnTo>
                  <a:pt x="10668" y="387096"/>
                </a:lnTo>
                <a:lnTo>
                  <a:pt x="10668" y="391668"/>
                </a:lnTo>
                <a:lnTo>
                  <a:pt x="2377440" y="391668"/>
                </a:lnTo>
                <a:lnTo>
                  <a:pt x="2377440" y="387096"/>
                </a:lnTo>
                <a:lnTo>
                  <a:pt x="2382012" y="381000"/>
                </a:lnTo>
                <a:close/>
              </a:path>
              <a:path w="2386965" h="391795">
                <a:moveTo>
                  <a:pt x="10668" y="391668"/>
                </a:moveTo>
                <a:lnTo>
                  <a:pt x="10668" y="387096"/>
                </a:lnTo>
                <a:lnTo>
                  <a:pt x="6096" y="381000"/>
                </a:lnTo>
                <a:lnTo>
                  <a:pt x="6096" y="391668"/>
                </a:lnTo>
                <a:lnTo>
                  <a:pt x="10668" y="391668"/>
                </a:lnTo>
                <a:close/>
              </a:path>
              <a:path w="2386965" h="391795">
                <a:moveTo>
                  <a:pt x="2386584" y="391668"/>
                </a:moveTo>
                <a:lnTo>
                  <a:pt x="2386584" y="0"/>
                </a:lnTo>
                <a:lnTo>
                  <a:pt x="2377440" y="0"/>
                </a:lnTo>
                <a:lnTo>
                  <a:pt x="2377440" y="381000"/>
                </a:lnTo>
                <a:lnTo>
                  <a:pt x="2382012" y="381000"/>
                </a:lnTo>
                <a:lnTo>
                  <a:pt x="2382012" y="391668"/>
                </a:lnTo>
                <a:lnTo>
                  <a:pt x="2386584" y="391668"/>
                </a:lnTo>
                <a:close/>
              </a:path>
              <a:path w="2386965" h="391795">
                <a:moveTo>
                  <a:pt x="2382012" y="391668"/>
                </a:moveTo>
                <a:lnTo>
                  <a:pt x="2382012" y="381000"/>
                </a:lnTo>
                <a:lnTo>
                  <a:pt x="2377440" y="387096"/>
                </a:lnTo>
                <a:lnTo>
                  <a:pt x="2377440" y="391668"/>
                </a:lnTo>
                <a:lnTo>
                  <a:pt x="2382012" y="391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6" name="object 65">
            <a:extLst>
              <a:ext uri="{FF2B5EF4-FFF2-40B4-BE49-F238E27FC236}">
                <a16:creationId xmlns:a16="http://schemas.microsoft.com/office/drawing/2014/main" id="{6812D66F-827E-4EF0-BEC7-0F7BBE68C35E}"/>
              </a:ext>
            </a:extLst>
          </p:cNvPr>
          <p:cNvSpPr/>
          <p:nvPr/>
        </p:nvSpPr>
        <p:spPr>
          <a:xfrm>
            <a:off x="5932026" y="3145968"/>
            <a:ext cx="1817082" cy="232113"/>
          </a:xfrm>
          <a:custGeom>
            <a:avLst/>
            <a:gdLst/>
            <a:ahLst/>
            <a:cxnLst/>
            <a:rect l="l" t="t" r="r" b="b"/>
            <a:pathLst>
              <a:path w="2376170" h="303529">
                <a:moveTo>
                  <a:pt x="0" y="0"/>
                </a:moveTo>
                <a:lnTo>
                  <a:pt x="0" y="303276"/>
                </a:lnTo>
                <a:lnTo>
                  <a:pt x="2375916" y="303276"/>
                </a:lnTo>
                <a:lnTo>
                  <a:pt x="2375916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7" name="object 66">
            <a:extLst>
              <a:ext uri="{FF2B5EF4-FFF2-40B4-BE49-F238E27FC236}">
                <a16:creationId xmlns:a16="http://schemas.microsoft.com/office/drawing/2014/main" id="{38CDCE18-D443-435A-AEB4-4762C2121C90}"/>
              </a:ext>
            </a:extLst>
          </p:cNvPr>
          <p:cNvSpPr/>
          <p:nvPr/>
        </p:nvSpPr>
        <p:spPr>
          <a:xfrm>
            <a:off x="5927366" y="3142472"/>
            <a:ext cx="1825337" cy="238911"/>
          </a:xfrm>
          <a:custGeom>
            <a:avLst/>
            <a:gdLst/>
            <a:ahLst/>
            <a:cxnLst/>
            <a:rect l="l" t="t" r="r" b="b"/>
            <a:pathLst>
              <a:path w="2386965" h="312420">
                <a:moveTo>
                  <a:pt x="2386584" y="312420"/>
                </a:moveTo>
                <a:lnTo>
                  <a:pt x="2386584" y="0"/>
                </a:lnTo>
                <a:lnTo>
                  <a:pt x="0" y="0"/>
                </a:lnTo>
                <a:lnTo>
                  <a:pt x="0" y="312420"/>
                </a:lnTo>
                <a:lnTo>
                  <a:pt x="6096" y="312420"/>
                </a:ln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2377440" y="9144"/>
                </a:lnTo>
                <a:lnTo>
                  <a:pt x="2377440" y="4572"/>
                </a:lnTo>
                <a:lnTo>
                  <a:pt x="2382012" y="9144"/>
                </a:lnTo>
                <a:lnTo>
                  <a:pt x="2382012" y="312420"/>
                </a:lnTo>
                <a:lnTo>
                  <a:pt x="2386584" y="312420"/>
                </a:lnTo>
                <a:close/>
              </a:path>
              <a:path w="2386965" h="312420">
                <a:moveTo>
                  <a:pt x="10668" y="9144"/>
                </a:move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close/>
              </a:path>
              <a:path w="2386965" h="312420">
                <a:moveTo>
                  <a:pt x="10668" y="303276"/>
                </a:moveTo>
                <a:lnTo>
                  <a:pt x="10668" y="9144"/>
                </a:lnTo>
                <a:lnTo>
                  <a:pt x="6096" y="9144"/>
                </a:lnTo>
                <a:lnTo>
                  <a:pt x="6096" y="303276"/>
                </a:lnTo>
                <a:lnTo>
                  <a:pt x="10668" y="303276"/>
                </a:lnTo>
                <a:close/>
              </a:path>
              <a:path w="2386965" h="312420">
                <a:moveTo>
                  <a:pt x="2382012" y="303276"/>
                </a:moveTo>
                <a:lnTo>
                  <a:pt x="6096" y="303276"/>
                </a:lnTo>
                <a:lnTo>
                  <a:pt x="10668" y="307848"/>
                </a:lnTo>
                <a:lnTo>
                  <a:pt x="10668" y="312420"/>
                </a:lnTo>
                <a:lnTo>
                  <a:pt x="2377440" y="312420"/>
                </a:lnTo>
                <a:lnTo>
                  <a:pt x="2377440" y="307848"/>
                </a:lnTo>
                <a:lnTo>
                  <a:pt x="2382012" y="303276"/>
                </a:lnTo>
                <a:close/>
              </a:path>
              <a:path w="2386965" h="312420">
                <a:moveTo>
                  <a:pt x="10668" y="312420"/>
                </a:moveTo>
                <a:lnTo>
                  <a:pt x="10668" y="307848"/>
                </a:lnTo>
                <a:lnTo>
                  <a:pt x="6096" y="303276"/>
                </a:lnTo>
                <a:lnTo>
                  <a:pt x="6096" y="312420"/>
                </a:lnTo>
                <a:lnTo>
                  <a:pt x="10668" y="312420"/>
                </a:lnTo>
                <a:close/>
              </a:path>
              <a:path w="2386965" h="312420">
                <a:moveTo>
                  <a:pt x="2382012" y="9144"/>
                </a:moveTo>
                <a:lnTo>
                  <a:pt x="2377440" y="4572"/>
                </a:lnTo>
                <a:lnTo>
                  <a:pt x="2377440" y="9144"/>
                </a:lnTo>
                <a:lnTo>
                  <a:pt x="2382012" y="9144"/>
                </a:lnTo>
                <a:close/>
              </a:path>
              <a:path w="2386965" h="312420">
                <a:moveTo>
                  <a:pt x="2382012" y="303276"/>
                </a:moveTo>
                <a:lnTo>
                  <a:pt x="2382012" y="9144"/>
                </a:lnTo>
                <a:lnTo>
                  <a:pt x="2377440" y="9144"/>
                </a:lnTo>
                <a:lnTo>
                  <a:pt x="2377440" y="303276"/>
                </a:lnTo>
                <a:lnTo>
                  <a:pt x="2382012" y="303276"/>
                </a:lnTo>
                <a:close/>
              </a:path>
              <a:path w="2386965" h="312420">
                <a:moveTo>
                  <a:pt x="2382012" y="312420"/>
                </a:moveTo>
                <a:lnTo>
                  <a:pt x="2382012" y="303276"/>
                </a:lnTo>
                <a:lnTo>
                  <a:pt x="2377440" y="307848"/>
                </a:lnTo>
                <a:lnTo>
                  <a:pt x="2377440" y="312420"/>
                </a:lnTo>
                <a:lnTo>
                  <a:pt x="2382012" y="312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8" name="object 67">
            <a:extLst>
              <a:ext uri="{FF2B5EF4-FFF2-40B4-BE49-F238E27FC236}">
                <a16:creationId xmlns:a16="http://schemas.microsoft.com/office/drawing/2014/main" id="{99564F12-66CC-4B8F-BA9F-C1D72A4038CC}"/>
              </a:ext>
            </a:extLst>
          </p:cNvPr>
          <p:cNvSpPr txBox="1"/>
          <p:nvPr/>
        </p:nvSpPr>
        <p:spPr>
          <a:xfrm>
            <a:off x="6746072" y="3119283"/>
            <a:ext cx="187924" cy="174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C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9" name="object 68">
            <a:extLst>
              <a:ext uri="{FF2B5EF4-FFF2-40B4-BE49-F238E27FC236}">
                <a16:creationId xmlns:a16="http://schemas.microsoft.com/office/drawing/2014/main" id="{CC728BD6-4BE9-4A6B-8B73-041F609A2608}"/>
              </a:ext>
            </a:extLst>
          </p:cNvPr>
          <p:cNvSpPr/>
          <p:nvPr/>
        </p:nvSpPr>
        <p:spPr>
          <a:xfrm>
            <a:off x="5932026" y="3377887"/>
            <a:ext cx="1816888" cy="8484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70" name="object 69">
            <a:extLst>
              <a:ext uri="{FF2B5EF4-FFF2-40B4-BE49-F238E27FC236}">
                <a16:creationId xmlns:a16="http://schemas.microsoft.com/office/drawing/2014/main" id="{29B9C265-0944-4489-857C-11AB6FA7D80D}"/>
              </a:ext>
            </a:extLst>
          </p:cNvPr>
          <p:cNvSpPr/>
          <p:nvPr/>
        </p:nvSpPr>
        <p:spPr>
          <a:xfrm>
            <a:off x="5927366" y="3374390"/>
            <a:ext cx="1825337" cy="855612"/>
          </a:xfrm>
          <a:custGeom>
            <a:avLst/>
            <a:gdLst/>
            <a:ahLst/>
            <a:cxnLst/>
            <a:rect l="l" t="t" r="r" b="b"/>
            <a:pathLst>
              <a:path w="2386965" h="1118870">
                <a:moveTo>
                  <a:pt x="2386584" y="1118616"/>
                </a:moveTo>
                <a:lnTo>
                  <a:pt x="2386584" y="0"/>
                </a:lnTo>
                <a:lnTo>
                  <a:pt x="0" y="0"/>
                </a:lnTo>
                <a:lnTo>
                  <a:pt x="0" y="1118616"/>
                </a:lnTo>
                <a:lnTo>
                  <a:pt x="6096" y="1118616"/>
                </a:ln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2377440" y="9144"/>
                </a:lnTo>
                <a:lnTo>
                  <a:pt x="2377440" y="4572"/>
                </a:lnTo>
                <a:lnTo>
                  <a:pt x="2382012" y="9144"/>
                </a:lnTo>
                <a:lnTo>
                  <a:pt x="2382012" y="1118616"/>
                </a:lnTo>
                <a:lnTo>
                  <a:pt x="2386584" y="1118616"/>
                </a:lnTo>
                <a:close/>
              </a:path>
              <a:path w="2386965" h="1118870">
                <a:moveTo>
                  <a:pt x="10668" y="9144"/>
                </a:move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close/>
              </a:path>
              <a:path w="2386965" h="1118870">
                <a:moveTo>
                  <a:pt x="10668" y="1109472"/>
                </a:moveTo>
                <a:lnTo>
                  <a:pt x="10668" y="9144"/>
                </a:lnTo>
                <a:lnTo>
                  <a:pt x="6096" y="9144"/>
                </a:lnTo>
                <a:lnTo>
                  <a:pt x="6096" y="1109472"/>
                </a:lnTo>
                <a:lnTo>
                  <a:pt x="10668" y="1109472"/>
                </a:lnTo>
                <a:close/>
              </a:path>
              <a:path w="2386965" h="1118870">
                <a:moveTo>
                  <a:pt x="2382012" y="1109472"/>
                </a:moveTo>
                <a:lnTo>
                  <a:pt x="6096" y="1109472"/>
                </a:lnTo>
                <a:lnTo>
                  <a:pt x="10668" y="1114044"/>
                </a:lnTo>
                <a:lnTo>
                  <a:pt x="10668" y="1118616"/>
                </a:lnTo>
                <a:lnTo>
                  <a:pt x="2377440" y="1118616"/>
                </a:lnTo>
                <a:lnTo>
                  <a:pt x="2377440" y="1114044"/>
                </a:lnTo>
                <a:lnTo>
                  <a:pt x="2382012" y="1109472"/>
                </a:lnTo>
                <a:close/>
              </a:path>
              <a:path w="2386965" h="1118870">
                <a:moveTo>
                  <a:pt x="10668" y="1118616"/>
                </a:moveTo>
                <a:lnTo>
                  <a:pt x="10668" y="1114044"/>
                </a:lnTo>
                <a:lnTo>
                  <a:pt x="6096" y="1109472"/>
                </a:lnTo>
                <a:lnTo>
                  <a:pt x="6096" y="1118616"/>
                </a:lnTo>
                <a:lnTo>
                  <a:pt x="10668" y="1118616"/>
                </a:lnTo>
                <a:close/>
              </a:path>
              <a:path w="2386965" h="1118870">
                <a:moveTo>
                  <a:pt x="2382012" y="9144"/>
                </a:moveTo>
                <a:lnTo>
                  <a:pt x="2377440" y="4572"/>
                </a:lnTo>
                <a:lnTo>
                  <a:pt x="2377440" y="9144"/>
                </a:lnTo>
                <a:lnTo>
                  <a:pt x="2382012" y="9144"/>
                </a:lnTo>
                <a:close/>
              </a:path>
              <a:path w="2386965" h="1118870">
                <a:moveTo>
                  <a:pt x="2382012" y="1109472"/>
                </a:moveTo>
                <a:lnTo>
                  <a:pt x="2382012" y="9144"/>
                </a:lnTo>
                <a:lnTo>
                  <a:pt x="2377440" y="9144"/>
                </a:lnTo>
                <a:lnTo>
                  <a:pt x="2377440" y="1109472"/>
                </a:lnTo>
                <a:lnTo>
                  <a:pt x="2382012" y="1109472"/>
                </a:lnTo>
                <a:close/>
              </a:path>
              <a:path w="2386965" h="1118870">
                <a:moveTo>
                  <a:pt x="2382012" y="1118616"/>
                </a:moveTo>
                <a:lnTo>
                  <a:pt x="2382012" y="1109472"/>
                </a:lnTo>
                <a:lnTo>
                  <a:pt x="2377440" y="1114044"/>
                </a:lnTo>
                <a:lnTo>
                  <a:pt x="2377440" y="1118616"/>
                </a:lnTo>
                <a:lnTo>
                  <a:pt x="2382012" y="1118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71" name="object 70">
            <a:extLst>
              <a:ext uri="{FF2B5EF4-FFF2-40B4-BE49-F238E27FC236}">
                <a16:creationId xmlns:a16="http://schemas.microsoft.com/office/drawing/2014/main" id="{7F007323-7C30-4986-AEA4-E339E47CD5A9}"/>
              </a:ext>
            </a:extLst>
          </p:cNvPr>
          <p:cNvSpPr txBox="1"/>
          <p:nvPr/>
        </p:nvSpPr>
        <p:spPr>
          <a:xfrm>
            <a:off x="5932026" y="3410128"/>
            <a:ext cx="1817082" cy="1779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635" marR="265430" indent="-88900">
              <a:lnSpc>
                <a:spcPct val="110000"/>
              </a:lnSpc>
              <a:spcBef>
                <a:spcPts val="100"/>
              </a:spcBef>
            </a:pPr>
            <a:r>
              <a:rPr sz="1400" b="1" spc="-15" dirty="0">
                <a:latin typeface="Times New Roman"/>
                <a:cs typeface="Times New Roman"/>
              </a:rPr>
              <a:t>Área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livre  </a:t>
            </a:r>
            <a:r>
              <a:rPr sz="1400" b="1" dirty="0">
                <a:latin typeface="Times New Roman"/>
                <a:cs typeface="Times New Roman"/>
              </a:rPr>
              <a:t>4KB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1">
            <a:extLst>
              <a:ext uri="{FF2B5EF4-FFF2-40B4-BE49-F238E27FC236}">
                <a16:creationId xmlns:a16="http://schemas.microsoft.com/office/drawing/2014/main" id="{063984B3-28C2-4497-B2BE-BB241BA50514}"/>
              </a:ext>
            </a:extLst>
          </p:cNvPr>
          <p:cNvSpPr/>
          <p:nvPr/>
        </p:nvSpPr>
        <p:spPr>
          <a:xfrm>
            <a:off x="1238886" y="2985140"/>
            <a:ext cx="1664607" cy="1223690"/>
          </a:xfrm>
          <a:custGeom>
            <a:avLst/>
            <a:gdLst/>
            <a:ahLst/>
            <a:cxnLst/>
            <a:rect l="l" t="t" r="r" b="b"/>
            <a:pathLst>
              <a:path w="2176780" h="1600200">
                <a:moveTo>
                  <a:pt x="2176272" y="0"/>
                </a:moveTo>
                <a:lnTo>
                  <a:pt x="0" y="0"/>
                </a:lnTo>
                <a:lnTo>
                  <a:pt x="0" y="1600200"/>
                </a:lnTo>
                <a:lnTo>
                  <a:pt x="2176272" y="1600200"/>
                </a:lnTo>
                <a:lnTo>
                  <a:pt x="2176272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73" name="object 72">
            <a:extLst>
              <a:ext uri="{FF2B5EF4-FFF2-40B4-BE49-F238E27FC236}">
                <a16:creationId xmlns:a16="http://schemas.microsoft.com/office/drawing/2014/main" id="{6A9CA433-1A45-49FC-A098-B4C06EBCD2C3}"/>
              </a:ext>
            </a:extLst>
          </p:cNvPr>
          <p:cNvSpPr/>
          <p:nvPr/>
        </p:nvSpPr>
        <p:spPr>
          <a:xfrm>
            <a:off x="1235389" y="2985140"/>
            <a:ext cx="1671405" cy="1228546"/>
          </a:xfrm>
          <a:custGeom>
            <a:avLst/>
            <a:gdLst/>
            <a:ahLst/>
            <a:cxnLst/>
            <a:rect l="l" t="t" r="r" b="b"/>
            <a:pathLst>
              <a:path w="2185670" h="1606550">
                <a:moveTo>
                  <a:pt x="10668" y="1595628"/>
                </a:moveTo>
                <a:lnTo>
                  <a:pt x="10668" y="0"/>
                </a:lnTo>
                <a:lnTo>
                  <a:pt x="0" y="0"/>
                </a:lnTo>
                <a:lnTo>
                  <a:pt x="0" y="1606296"/>
                </a:lnTo>
                <a:lnTo>
                  <a:pt x="4572" y="1606296"/>
                </a:lnTo>
                <a:lnTo>
                  <a:pt x="4572" y="1595628"/>
                </a:lnTo>
                <a:lnTo>
                  <a:pt x="10668" y="1595628"/>
                </a:lnTo>
                <a:close/>
              </a:path>
              <a:path w="2185670" h="1606550">
                <a:moveTo>
                  <a:pt x="2180844" y="1595628"/>
                </a:moveTo>
                <a:lnTo>
                  <a:pt x="4572" y="1595628"/>
                </a:lnTo>
                <a:lnTo>
                  <a:pt x="10668" y="1600200"/>
                </a:lnTo>
                <a:lnTo>
                  <a:pt x="10668" y="1606296"/>
                </a:lnTo>
                <a:lnTo>
                  <a:pt x="2174748" y="1606296"/>
                </a:lnTo>
                <a:lnTo>
                  <a:pt x="2174748" y="1600200"/>
                </a:lnTo>
                <a:lnTo>
                  <a:pt x="2180844" y="1595628"/>
                </a:lnTo>
                <a:close/>
              </a:path>
              <a:path w="2185670" h="1606550">
                <a:moveTo>
                  <a:pt x="10668" y="1606296"/>
                </a:moveTo>
                <a:lnTo>
                  <a:pt x="10668" y="1600200"/>
                </a:lnTo>
                <a:lnTo>
                  <a:pt x="4572" y="1595628"/>
                </a:lnTo>
                <a:lnTo>
                  <a:pt x="4572" y="1606296"/>
                </a:lnTo>
                <a:lnTo>
                  <a:pt x="10668" y="1606296"/>
                </a:lnTo>
                <a:close/>
              </a:path>
              <a:path w="2185670" h="1606550">
                <a:moveTo>
                  <a:pt x="2185416" y="1606296"/>
                </a:moveTo>
                <a:lnTo>
                  <a:pt x="2185416" y="0"/>
                </a:lnTo>
                <a:lnTo>
                  <a:pt x="2174748" y="0"/>
                </a:lnTo>
                <a:lnTo>
                  <a:pt x="2174748" y="1595628"/>
                </a:lnTo>
                <a:lnTo>
                  <a:pt x="2180844" y="1595628"/>
                </a:lnTo>
                <a:lnTo>
                  <a:pt x="2180844" y="1606296"/>
                </a:lnTo>
                <a:lnTo>
                  <a:pt x="2185416" y="1606296"/>
                </a:lnTo>
                <a:close/>
              </a:path>
              <a:path w="2185670" h="1606550">
                <a:moveTo>
                  <a:pt x="2180844" y="1606296"/>
                </a:moveTo>
                <a:lnTo>
                  <a:pt x="2180844" y="1595628"/>
                </a:lnTo>
                <a:lnTo>
                  <a:pt x="2174748" y="1600200"/>
                </a:lnTo>
                <a:lnTo>
                  <a:pt x="2174748" y="1606296"/>
                </a:lnTo>
                <a:lnTo>
                  <a:pt x="2180844" y="1606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74" name="object 73">
            <a:extLst>
              <a:ext uri="{FF2B5EF4-FFF2-40B4-BE49-F238E27FC236}">
                <a16:creationId xmlns:a16="http://schemas.microsoft.com/office/drawing/2014/main" id="{69C51779-716B-4AC3-858E-5F9BDE1FD7A9}"/>
              </a:ext>
            </a:extLst>
          </p:cNvPr>
          <p:cNvSpPr/>
          <p:nvPr/>
        </p:nvSpPr>
        <p:spPr>
          <a:xfrm>
            <a:off x="1238886" y="2985140"/>
            <a:ext cx="1664218" cy="12236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75" name="object 74">
            <a:extLst>
              <a:ext uri="{FF2B5EF4-FFF2-40B4-BE49-F238E27FC236}">
                <a16:creationId xmlns:a16="http://schemas.microsoft.com/office/drawing/2014/main" id="{EF872E71-CB7F-4E44-94EF-8B8D1A80E9D4}"/>
              </a:ext>
            </a:extLst>
          </p:cNvPr>
          <p:cNvSpPr/>
          <p:nvPr/>
        </p:nvSpPr>
        <p:spPr>
          <a:xfrm>
            <a:off x="1235389" y="2985140"/>
            <a:ext cx="1671405" cy="1228546"/>
          </a:xfrm>
          <a:custGeom>
            <a:avLst/>
            <a:gdLst/>
            <a:ahLst/>
            <a:cxnLst/>
            <a:rect l="l" t="t" r="r" b="b"/>
            <a:pathLst>
              <a:path w="2185670" h="1606550">
                <a:moveTo>
                  <a:pt x="10668" y="1595628"/>
                </a:moveTo>
                <a:lnTo>
                  <a:pt x="10668" y="0"/>
                </a:lnTo>
                <a:lnTo>
                  <a:pt x="0" y="0"/>
                </a:lnTo>
                <a:lnTo>
                  <a:pt x="0" y="1606296"/>
                </a:lnTo>
                <a:lnTo>
                  <a:pt x="4572" y="1606296"/>
                </a:lnTo>
                <a:lnTo>
                  <a:pt x="4572" y="1595628"/>
                </a:lnTo>
                <a:lnTo>
                  <a:pt x="10668" y="1595628"/>
                </a:lnTo>
                <a:close/>
              </a:path>
              <a:path w="2185670" h="1606550">
                <a:moveTo>
                  <a:pt x="2180844" y="1595628"/>
                </a:moveTo>
                <a:lnTo>
                  <a:pt x="4572" y="1595628"/>
                </a:lnTo>
                <a:lnTo>
                  <a:pt x="10668" y="1600200"/>
                </a:lnTo>
                <a:lnTo>
                  <a:pt x="10668" y="1606296"/>
                </a:lnTo>
                <a:lnTo>
                  <a:pt x="2174748" y="1606296"/>
                </a:lnTo>
                <a:lnTo>
                  <a:pt x="2174748" y="1600200"/>
                </a:lnTo>
                <a:lnTo>
                  <a:pt x="2180844" y="1595628"/>
                </a:lnTo>
                <a:close/>
              </a:path>
              <a:path w="2185670" h="1606550">
                <a:moveTo>
                  <a:pt x="10668" y="1606296"/>
                </a:moveTo>
                <a:lnTo>
                  <a:pt x="10668" y="1600200"/>
                </a:lnTo>
                <a:lnTo>
                  <a:pt x="4572" y="1595628"/>
                </a:lnTo>
                <a:lnTo>
                  <a:pt x="4572" y="1606296"/>
                </a:lnTo>
                <a:lnTo>
                  <a:pt x="10668" y="1606296"/>
                </a:lnTo>
                <a:close/>
              </a:path>
              <a:path w="2185670" h="1606550">
                <a:moveTo>
                  <a:pt x="2185416" y="1606296"/>
                </a:moveTo>
                <a:lnTo>
                  <a:pt x="2185416" y="0"/>
                </a:lnTo>
                <a:lnTo>
                  <a:pt x="2174748" y="0"/>
                </a:lnTo>
                <a:lnTo>
                  <a:pt x="2174748" y="1595628"/>
                </a:lnTo>
                <a:lnTo>
                  <a:pt x="2180844" y="1595628"/>
                </a:lnTo>
                <a:lnTo>
                  <a:pt x="2180844" y="1606296"/>
                </a:lnTo>
                <a:lnTo>
                  <a:pt x="2185416" y="1606296"/>
                </a:lnTo>
                <a:close/>
              </a:path>
              <a:path w="2185670" h="1606550">
                <a:moveTo>
                  <a:pt x="2180844" y="1606296"/>
                </a:moveTo>
                <a:lnTo>
                  <a:pt x="2180844" y="1595628"/>
                </a:lnTo>
                <a:lnTo>
                  <a:pt x="2174748" y="1600200"/>
                </a:lnTo>
                <a:lnTo>
                  <a:pt x="2174748" y="1606296"/>
                </a:lnTo>
                <a:lnTo>
                  <a:pt x="2180844" y="1606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76" name="object 75">
            <a:extLst>
              <a:ext uri="{FF2B5EF4-FFF2-40B4-BE49-F238E27FC236}">
                <a16:creationId xmlns:a16="http://schemas.microsoft.com/office/drawing/2014/main" id="{FAAE600D-3862-4971-8C96-D8A98E995CA4}"/>
              </a:ext>
            </a:extLst>
          </p:cNvPr>
          <p:cNvSpPr txBox="1"/>
          <p:nvPr/>
        </p:nvSpPr>
        <p:spPr>
          <a:xfrm>
            <a:off x="834886" y="2727193"/>
            <a:ext cx="2068607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7860" marR="546100" indent="59055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ÁREA  L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5" dirty="0">
                <a:latin typeface="Times New Roman"/>
                <a:cs typeface="Times New Roman"/>
              </a:rPr>
              <a:t>VR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endParaRPr lang="pt-BR" sz="1400" dirty="0">
              <a:latin typeface="Times New Roman"/>
              <a:cs typeface="Times New Roman"/>
            </a:endParaRPr>
          </a:p>
          <a:p>
            <a:pPr marL="657860" marR="546100" indent="59055" algn="ctr">
              <a:lnSpc>
                <a:spcPct val="100000"/>
              </a:lnSpc>
              <a:spcBef>
                <a:spcPts val="100"/>
              </a:spcBef>
            </a:pPr>
            <a:r>
              <a:rPr sz="1400" b="1" spc="-70" dirty="0">
                <a:latin typeface="Times New Roman"/>
                <a:cs typeface="Times New Roman"/>
              </a:rPr>
              <a:t>11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KB</a:t>
            </a:r>
            <a:endParaRPr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1665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9796-3010-4310-A53C-BD0FD7A6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Particionada Dinâmica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52ACD3-57CE-4A51-AB40-9348122EB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Soluções:</a:t>
            </a:r>
          </a:p>
          <a:p>
            <a:r>
              <a:rPr lang="pt-BR" dirty="0"/>
              <a:t>Reunião dos espaços contíguos.</a:t>
            </a:r>
          </a:p>
          <a:p>
            <a:r>
              <a:rPr lang="pt-BR" dirty="0"/>
              <a:t>Realocar todas as partições ocupadas  eliminando espaços entre elas e  criando uma única área livre  contígua-&gt; Relocação Dinâmica de  endereços:</a:t>
            </a:r>
          </a:p>
          <a:p>
            <a:pPr lvl="1"/>
            <a:r>
              <a:rPr lang="pt-BR" dirty="0"/>
              <a:t>Movimentação dos programas pela memória principal.</a:t>
            </a:r>
          </a:p>
          <a:p>
            <a:pPr lvl="1"/>
            <a:r>
              <a:rPr lang="pt-BR" dirty="0"/>
              <a:t>Resolve o problema da fragmentação.</a:t>
            </a:r>
          </a:p>
          <a:p>
            <a:pPr lvl="1"/>
            <a:r>
              <a:rPr lang="pt-BR" dirty="0"/>
              <a:t>Consome recursos do sistema </a:t>
            </a:r>
          </a:p>
          <a:p>
            <a:pPr lvl="2"/>
            <a:r>
              <a:rPr lang="pt-BR" dirty="0"/>
              <a:t>Processador, disco,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3549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98A75-C2EE-44B5-8D74-7F35E572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3192175"/>
            <a:ext cx="7886700" cy="957932"/>
          </a:xfrm>
        </p:spPr>
        <p:txBody>
          <a:bodyPr/>
          <a:lstStyle/>
          <a:p>
            <a:pPr algn="ctr"/>
            <a:r>
              <a:rPr lang="pt-BR" dirty="0"/>
              <a:t>Alocação de Partições</a:t>
            </a:r>
          </a:p>
        </p:txBody>
      </p:sp>
    </p:spTree>
    <p:extLst>
      <p:ext uri="{BB962C8B-B14F-4D97-AF65-F5344CB8AC3E}">
        <p14:creationId xmlns:p14="http://schemas.microsoft.com/office/powerpoint/2010/main" val="149922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66918-CA59-401D-9300-9E9CD781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Assuntos Abordados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73923D-2FBE-4CD4-B515-DAD08276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Memória lógica x Memória física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Modelo de memória de processos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Gerenciamento Básico de Memória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Monoprogramação</a:t>
            </a:r>
            <a:r>
              <a:rPr lang="pt-BR" dirty="0"/>
              <a:t> x Multiprogramação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Paginação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Memória Virtual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Algoritmos de substituição de páginas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16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EFEBB-CC6B-4727-99BB-85B20F8F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Estratégias de Alocação de Partições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27CF0C-64F4-46F9-9D41-9D3D6FCFE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Nesse modelo, o tamanho das partições são ajustados de acordo com as necessidades dos processos. </a:t>
            </a:r>
          </a:p>
          <a:p>
            <a:r>
              <a:rPr lang="pt-BR" dirty="0"/>
              <a:t>Os espaços livres na memória física são mantidos pelo sistema operacional em uma lista, chamada de lista de lacunas que é percorrida quando um processo é criado.</a:t>
            </a:r>
          </a:p>
          <a:p>
            <a:r>
              <a:rPr lang="pt-BR" dirty="0"/>
              <a:t>Formas de percorrer a lista de lacunas:</a:t>
            </a:r>
          </a:p>
          <a:p>
            <a:pPr lvl="1"/>
            <a:r>
              <a:rPr lang="pt-BR" dirty="0" err="1"/>
              <a:t>First</a:t>
            </a:r>
            <a:r>
              <a:rPr lang="pt-BR" dirty="0"/>
              <a:t>-Fit</a:t>
            </a:r>
          </a:p>
          <a:p>
            <a:pPr lvl="1"/>
            <a:r>
              <a:rPr lang="pt-BR" dirty="0"/>
              <a:t>Best-Fit</a:t>
            </a:r>
          </a:p>
          <a:p>
            <a:pPr lvl="1"/>
            <a:r>
              <a:rPr lang="pt-BR" dirty="0" err="1"/>
              <a:t>Worst</a:t>
            </a:r>
            <a:r>
              <a:rPr lang="pt-BR" dirty="0"/>
              <a:t>-Fit</a:t>
            </a:r>
          </a:p>
          <a:p>
            <a:r>
              <a:rPr lang="pt-BR" dirty="0"/>
              <a:t>Quando o processo termina, e a memória é liberada, é criada uma nova lacuna. Se essa lacuna for adjacente a outras, elas são unificadas.</a:t>
            </a:r>
          </a:p>
        </p:txBody>
      </p:sp>
    </p:spTree>
    <p:extLst>
      <p:ext uri="{BB962C8B-B14F-4D97-AF65-F5344CB8AC3E}">
        <p14:creationId xmlns:p14="http://schemas.microsoft.com/office/powerpoint/2010/main" val="950712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8BE89-1AEA-424C-81E8-D44D79AF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</a:t>
            </a:r>
            <a:r>
              <a:rPr lang="pt-BR" dirty="0" err="1"/>
              <a:t>First</a:t>
            </a:r>
            <a:r>
              <a:rPr lang="pt-BR" dirty="0"/>
              <a:t>-Fit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BC7672-9E4F-4588-912B-CBDF004FE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Aloca o primeiro espaço que é maior ou igual ao espaço desejado</a:t>
            </a:r>
          </a:p>
          <a:p>
            <a:pPr lvl="1"/>
            <a:r>
              <a:rPr lang="pt-BR" dirty="0"/>
              <a:t>Utiliza o primeiro espaço que servir</a:t>
            </a:r>
          </a:p>
          <a:p>
            <a:r>
              <a:rPr lang="pt-BR" dirty="0"/>
              <a:t>Desvantagem: fragmentação interna </a:t>
            </a:r>
          </a:p>
        </p:txBody>
      </p:sp>
    </p:spTree>
    <p:extLst>
      <p:ext uri="{BB962C8B-B14F-4D97-AF65-F5344CB8AC3E}">
        <p14:creationId xmlns:p14="http://schemas.microsoft.com/office/powerpoint/2010/main" val="4027455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5C0BE-F91B-40BE-B6AE-6655B717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Best-Fit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EA77C-EF2D-4808-830A-8D2B85F50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Aloca o menor espaço que é maior ou igual ao espaço desejado</a:t>
            </a:r>
          </a:p>
          <a:p>
            <a:pPr lvl="1"/>
            <a:r>
              <a:rPr lang="pt-BR" dirty="0"/>
              <a:t>Escolhe o espaço mais justo possível</a:t>
            </a:r>
          </a:p>
          <a:p>
            <a:r>
              <a:rPr lang="pt-BR" dirty="0"/>
              <a:t>Organiza a lista de espaços livres de forma ascendente, buscando o primeiro que couber</a:t>
            </a:r>
          </a:p>
          <a:p>
            <a:r>
              <a:rPr lang="pt-BR" dirty="0"/>
              <a:t>Desvantagem</a:t>
            </a:r>
          </a:p>
          <a:p>
            <a:pPr lvl="1"/>
            <a:r>
              <a:rPr lang="pt-BR" dirty="0"/>
              <a:t>fragmentação externa</a:t>
            </a:r>
          </a:p>
          <a:p>
            <a:pPr lvl="1"/>
            <a:r>
              <a:rPr lang="pt-BR" dirty="0"/>
              <a:t>Organização da lista</a:t>
            </a:r>
          </a:p>
          <a:p>
            <a:pPr lvl="2"/>
            <a:r>
              <a:rPr lang="pt-BR" dirty="0"/>
              <a:t>vale a pena?</a:t>
            </a:r>
          </a:p>
        </p:txBody>
      </p:sp>
    </p:spTree>
    <p:extLst>
      <p:ext uri="{BB962C8B-B14F-4D97-AF65-F5344CB8AC3E}">
        <p14:creationId xmlns:p14="http://schemas.microsoft.com/office/powerpoint/2010/main" val="1749709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D85AD-9795-4F55-963A-B72C067B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Worst-fit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D5CEA-84B9-40D5-9A1E-40468BB2E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Aloca o maior espaço na lista de espaços livres</a:t>
            </a:r>
          </a:p>
          <a:p>
            <a:pPr lvl="1"/>
            <a:r>
              <a:rPr lang="pt-BR" dirty="0"/>
              <a:t>Escolhe o maior espaço possível</a:t>
            </a:r>
          </a:p>
          <a:p>
            <a:r>
              <a:rPr lang="pt-BR" dirty="0"/>
              <a:t>Organiza a lista de espaços livres de forma descendente, buscando o primeiro que couber</a:t>
            </a:r>
          </a:p>
          <a:p>
            <a:r>
              <a:rPr lang="pt-BR" dirty="0"/>
              <a:t>Vantagem</a:t>
            </a:r>
          </a:p>
          <a:p>
            <a:pPr lvl="1"/>
            <a:r>
              <a:rPr lang="pt-BR" dirty="0"/>
              <a:t>diminui a fragmentação externa</a:t>
            </a:r>
          </a:p>
        </p:txBody>
      </p:sp>
    </p:spTree>
    <p:extLst>
      <p:ext uri="{BB962C8B-B14F-4D97-AF65-F5344CB8AC3E}">
        <p14:creationId xmlns:p14="http://schemas.microsoft.com/office/powerpoint/2010/main" val="3932653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8E4A5-C601-48F4-BF22-73001344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6E52E51-D279-4940-998E-1CAD76513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219200"/>
            <a:ext cx="7886700" cy="4960939"/>
          </a:xfrm>
        </p:spPr>
        <p:txBody>
          <a:bodyPr/>
          <a:lstStyle/>
          <a:p>
            <a:r>
              <a:rPr lang="pt-BR" sz="2400" dirty="0"/>
              <a:t>Partição de Memória:</a:t>
            </a:r>
          </a:p>
          <a:p>
            <a:pPr marL="0" indent="0">
              <a:buNone/>
            </a:pPr>
            <a:r>
              <a:rPr lang="pt-BR" sz="2400" dirty="0"/>
              <a:t>100kb (E1), 300kb (E2), 150kb (E3), 650kb (E4) e 450kb (E5)</a:t>
            </a:r>
          </a:p>
          <a:p>
            <a:r>
              <a:rPr lang="pt-BR" sz="2400" dirty="0"/>
              <a:t>Tamanho do processo: </a:t>
            </a:r>
          </a:p>
          <a:p>
            <a:pPr marL="0" indent="0">
              <a:buNone/>
            </a:pPr>
            <a:r>
              <a:rPr lang="pt-BR" sz="2400" dirty="0"/>
              <a:t>212kb (P1), 315kb (P2), 127kb (P3) e 470kb (P4) (nesta ordem)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DE36BBA-5865-4DBC-8BDD-3D8932559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15142"/>
              </p:ext>
            </p:extLst>
          </p:nvPr>
        </p:nvGraphicFramePr>
        <p:xfrm>
          <a:off x="742122" y="2955235"/>
          <a:ext cx="7659756" cy="329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252">
                  <a:extLst>
                    <a:ext uri="{9D8B030D-6E8A-4147-A177-3AD203B41FA5}">
                      <a16:colId xmlns:a16="http://schemas.microsoft.com/office/drawing/2014/main" val="2754449379"/>
                    </a:ext>
                  </a:extLst>
                </a:gridCol>
                <a:gridCol w="2553252">
                  <a:extLst>
                    <a:ext uri="{9D8B030D-6E8A-4147-A177-3AD203B41FA5}">
                      <a16:colId xmlns:a16="http://schemas.microsoft.com/office/drawing/2014/main" val="3670286274"/>
                    </a:ext>
                  </a:extLst>
                </a:gridCol>
                <a:gridCol w="2553252">
                  <a:extLst>
                    <a:ext uri="{9D8B030D-6E8A-4147-A177-3AD203B41FA5}">
                      <a16:colId xmlns:a16="http://schemas.microsoft.com/office/drawing/2014/main" val="1757750454"/>
                    </a:ext>
                  </a:extLst>
                </a:gridCol>
              </a:tblGrid>
              <a:tr h="65963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First-fit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Best-</a:t>
                      </a:r>
                      <a:r>
                        <a:rPr lang="pt-BR" sz="2800" dirty="0" err="1"/>
                        <a:t>fit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Worst-fit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1763"/>
                  </a:ext>
                </a:extLst>
              </a:tr>
              <a:tr h="659636">
                <a:tc>
                  <a:txBody>
                    <a:bodyPr/>
                    <a:lstStyle/>
                    <a:p>
                      <a:r>
                        <a:rPr lang="pt-BR" sz="2000" dirty="0"/>
                        <a:t>P1 – 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P1 – 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P1 – E4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40238"/>
                  </a:ext>
                </a:extLst>
              </a:tr>
              <a:tr h="659636">
                <a:tc>
                  <a:txBody>
                    <a:bodyPr/>
                    <a:lstStyle/>
                    <a:p>
                      <a:r>
                        <a:rPr lang="pt-BR" sz="2000" dirty="0"/>
                        <a:t>P2 – 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P2 –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P2 – E5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665287"/>
                  </a:ext>
                </a:extLst>
              </a:tr>
              <a:tr h="659636">
                <a:tc>
                  <a:txBody>
                    <a:bodyPr/>
                    <a:lstStyle/>
                    <a:p>
                      <a:r>
                        <a:rPr lang="pt-BR" sz="2000" dirty="0"/>
                        <a:t>P3 – 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P3 – 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P3 – 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73693"/>
                  </a:ext>
                </a:extLst>
              </a:tr>
              <a:tr h="659636">
                <a:tc>
                  <a:txBody>
                    <a:bodyPr/>
                    <a:lstStyle/>
                    <a:p>
                      <a:r>
                        <a:rPr lang="pt-BR" sz="2000" dirty="0"/>
                        <a:t>P4 deve esperar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P4 – 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P4 deve esperar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494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10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0DC6F-0A83-4EFF-AE64-44021582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Estratégias de Alocação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303270-D058-4EF6-A2F9-70DCF26C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Estratégias de alocação</a:t>
            </a:r>
          </a:p>
          <a:p>
            <a:pPr lvl="1"/>
            <a:r>
              <a:rPr lang="pt-BR" dirty="0"/>
              <a:t>usadas somente com registros de tamanho variável</a:t>
            </a:r>
          </a:p>
          <a:p>
            <a:r>
              <a:rPr lang="pt-BR" dirty="0"/>
              <a:t>Recomendações</a:t>
            </a:r>
          </a:p>
          <a:p>
            <a:pPr lvl="1"/>
            <a:r>
              <a:rPr lang="pt-BR" dirty="0"/>
              <a:t>se o espaço está sendo desperdiçado devido à fragmentação interna, então escolha entre </a:t>
            </a:r>
            <a:r>
              <a:rPr lang="pt-BR" dirty="0" err="1"/>
              <a:t>first-fit</a:t>
            </a:r>
            <a:r>
              <a:rPr lang="pt-BR" dirty="0"/>
              <a:t> e </a:t>
            </a:r>
            <a:r>
              <a:rPr lang="pt-BR" dirty="0" err="1"/>
              <a:t>best-fit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se o espaço está sendo desperdiçado devido à fragmentação externa, então escolha </a:t>
            </a:r>
            <a:r>
              <a:rPr lang="pt-BR" dirty="0" err="1"/>
              <a:t>worst-fit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6600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E7085-900E-4D9B-A1CD-4A9F084A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Mecanismos de Alocação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3E7220-661B-4648-ABCB-2EE03A7F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265DAF"/>
              </a:buClr>
              <a:buSzPct val="59375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lang="pt-BR" spc="-50" dirty="0">
                <a:latin typeface="Trebuchet MS"/>
                <a:cs typeface="Trebuchet MS"/>
              </a:rPr>
              <a:t>Esquemas estudados</a:t>
            </a:r>
          </a:p>
          <a:p>
            <a:pPr marL="698500" lvl="1" indent="-342900">
              <a:lnSpc>
                <a:spcPct val="100000"/>
              </a:lnSpc>
              <a:spcBef>
                <a:spcPts val="865"/>
              </a:spcBef>
              <a:buClr>
                <a:srgbClr val="265DAF"/>
              </a:buClr>
              <a:buSzPct val="59375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lang="pt-BR" spc="-50" dirty="0">
                <a:latin typeface="Trebuchet MS"/>
                <a:cs typeface="Trebuchet MS"/>
              </a:rPr>
              <a:t>Alocação </a:t>
            </a:r>
            <a:r>
              <a:rPr lang="pt-BR" spc="-20" dirty="0">
                <a:latin typeface="Trebuchet MS"/>
                <a:cs typeface="Trebuchet MS"/>
              </a:rPr>
              <a:t>Contígua</a:t>
            </a:r>
            <a:r>
              <a:rPr lang="pt-BR" spc="100" dirty="0">
                <a:latin typeface="Trebuchet MS"/>
                <a:cs typeface="Trebuchet MS"/>
              </a:rPr>
              <a:t> </a:t>
            </a:r>
            <a:r>
              <a:rPr lang="pt-BR" spc="-10" dirty="0">
                <a:latin typeface="Trebuchet MS"/>
                <a:cs typeface="Trebuchet MS"/>
              </a:rPr>
              <a:t>Simples</a:t>
            </a:r>
            <a:endParaRPr lang="pt-BR" dirty="0">
              <a:latin typeface="Trebuchet MS"/>
              <a:cs typeface="Trebuchet MS"/>
            </a:endParaRPr>
          </a:p>
          <a:p>
            <a:pPr marL="698500" lvl="1" indent="-342900">
              <a:lnSpc>
                <a:spcPct val="100000"/>
              </a:lnSpc>
              <a:spcBef>
                <a:spcPts val="770"/>
              </a:spcBef>
              <a:buClr>
                <a:srgbClr val="265DAF"/>
              </a:buClr>
              <a:buSzPct val="59375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lang="pt-BR" spc="-50" dirty="0">
                <a:latin typeface="Trebuchet MS"/>
                <a:cs typeface="Trebuchet MS"/>
              </a:rPr>
              <a:t>Partições Fixas</a:t>
            </a:r>
          </a:p>
          <a:p>
            <a:pPr marL="698500" lvl="1" indent="-342900">
              <a:lnSpc>
                <a:spcPct val="100000"/>
              </a:lnSpc>
              <a:spcBef>
                <a:spcPts val="770"/>
              </a:spcBef>
              <a:buClr>
                <a:srgbClr val="265DAF"/>
              </a:buClr>
              <a:buSzPct val="59375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lang="pt-BR" spc="-50" dirty="0">
                <a:latin typeface="Trebuchet MS"/>
                <a:cs typeface="Trebuchet MS"/>
              </a:rPr>
              <a:t>Partições Dinâmicas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265DAF"/>
              </a:buClr>
              <a:buSzPct val="59375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lang="pt-BR" spc="-50" dirty="0">
                <a:latin typeface="Trebuchet MS"/>
                <a:cs typeface="Trebuchet MS"/>
              </a:rPr>
              <a:t>Problemas</a:t>
            </a:r>
          </a:p>
          <a:p>
            <a:pPr marL="698500" lvl="1" indent="-342900">
              <a:lnSpc>
                <a:spcPct val="100000"/>
              </a:lnSpc>
              <a:spcBef>
                <a:spcPts val="770"/>
              </a:spcBef>
              <a:buClr>
                <a:srgbClr val="265DAF"/>
              </a:buClr>
              <a:buSzPct val="59375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lang="pt-BR" spc="-50" dirty="0">
                <a:latin typeface="Trebuchet MS"/>
                <a:cs typeface="Trebuchet MS"/>
              </a:rPr>
              <a:t>Requerem que a gerência de memória </a:t>
            </a:r>
            <a:r>
              <a:rPr lang="pt-BR" b="1" spc="-50" dirty="0">
                <a:solidFill>
                  <a:srgbClr val="C00000"/>
                </a:solidFill>
                <a:latin typeface="Trebuchet MS"/>
                <a:cs typeface="Trebuchet MS"/>
              </a:rPr>
              <a:t>armazene o programa inteiro na memória</a:t>
            </a:r>
            <a:r>
              <a:rPr lang="pt-BR" spc="-50" dirty="0">
                <a:latin typeface="Trebuchet MS"/>
                <a:cs typeface="Trebuchet MS"/>
              </a:rPr>
              <a:t>, em </a:t>
            </a:r>
            <a:r>
              <a:rPr lang="pt-BR" b="1" spc="-50" dirty="0">
                <a:solidFill>
                  <a:srgbClr val="C00000"/>
                </a:solidFill>
                <a:latin typeface="Trebuchet MS"/>
                <a:cs typeface="Trebuchet MS"/>
              </a:rPr>
              <a:t>espaços contíguos</a:t>
            </a:r>
            <a:r>
              <a:rPr lang="pt-BR" spc="-50" dirty="0">
                <a:latin typeface="Trebuchet MS"/>
                <a:cs typeface="Trebuchet MS"/>
              </a:rPr>
              <a:t>, para que possa ser executado.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265DAF"/>
              </a:buClr>
              <a:buSzPct val="59375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lang="pt-BR" spc="-50" dirty="0">
                <a:latin typeface="Trebuchet MS"/>
                <a:cs typeface="Trebuchet MS"/>
              </a:rPr>
              <a:t>Solução: memória virtual</a:t>
            </a:r>
            <a:endParaRPr lang="pt-BR" dirty="0">
              <a:latin typeface="Trebuchet MS"/>
              <a:cs typeface="Trebuchet M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7254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98A75-C2EE-44B5-8D74-7F35E572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3192175"/>
            <a:ext cx="7886700" cy="957932"/>
          </a:xfrm>
        </p:spPr>
        <p:txBody>
          <a:bodyPr/>
          <a:lstStyle/>
          <a:p>
            <a:pPr algn="ctr"/>
            <a:r>
              <a:rPr lang="pt-BR" dirty="0"/>
              <a:t>Memória Virtual</a:t>
            </a:r>
          </a:p>
        </p:txBody>
      </p:sp>
    </p:spTree>
    <p:extLst>
      <p:ext uri="{BB962C8B-B14F-4D97-AF65-F5344CB8AC3E}">
        <p14:creationId xmlns:p14="http://schemas.microsoft.com/office/powerpoint/2010/main" val="2632565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22FA7-3D92-4848-8187-1EF24180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Virtual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A7892-B4A3-4D20-ACF8-0B41B68D2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 espaço de endereço virtual é dividido em unidades chamadas </a:t>
            </a:r>
            <a:r>
              <a:rPr lang="pt-BR" b="1" dirty="0">
                <a:solidFill>
                  <a:srgbClr val="C00000"/>
                </a:solidFill>
              </a:rPr>
              <a:t>páginas</a:t>
            </a:r>
            <a:r>
              <a:rPr lang="pt-BR" dirty="0"/>
              <a:t>. </a:t>
            </a:r>
          </a:p>
          <a:p>
            <a:r>
              <a:rPr lang="pt-BR" dirty="0"/>
              <a:t>As unidades correspondentes na memória física são chamadas molduras de página (ou quadros). </a:t>
            </a:r>
          </a:p>
          <a:p>
            <a:pPr lvl="1"/>
            <a:r>
              <a:rPr lang="pt-BR" dirty="0"/>
              <a:t>As páginas e as molduras (quadros) têm sempre exatamente o mesmo tamanho.</a:t>
            </a:r>
          </a:p>
          <a:p>
            <a:r>
              <a:rPr lang="pt-BR" dirty="0"/>
              <a:t>No espaço físico (memória) tem-se várias molduras de página. </a:t>
            </a:r>
          </a:p>
          <a:p>
            <a:r>
              <a:rPr lang="pt-BR" dirty="0"/>
              <a:t>Quando um programa tenta utilizar uma página não mapeada em uma moldura, a MMU detecta o acontecimento e gera uma interrupção, passando a CPU para o sistema operacional. </a:t>
            </a:r>
          </a:p>
          <a:p>
            <a:pPr lvl="1"/>
            <a:r>
              <a:rPr lang="pt-BR" dirty="0"/>
              <a:t>Tal interrupção é chamada </a:t>
            </a:r>
            <a:r>
              <a:rPr lang="pt-BR" b="1" dirty="0">
                <a:solidFill>
                  <a:srgbClr val="C00000"/>
                </a:solidFill>
              </a:rPr>
              <a:t>falha de página</a:t>
            </a:r>
            <a:r>
              <a:rPr lang="pt-BR" dirty="0"/>
              <a:t>. O S.O., então, seleciona uma moldura de página pouco utilizada e grava o seu conteúdo de volta ao disco, substituindo-a pela página requisitada.</a:t>
            </a:r>
          </a:p>
        </p:txBody>
      </p:sp>
    </p:spTree>
    <p:extLst>
      <p:ext uri="{BB962C8B-B14F-4D97-AF65-F5344CB8AC3E}">
        <p14:creationId xmlns:p14="http://schemas.microsoft.com/office/powerpoint/2010/main" val="2434974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22FA7-3D92-4848-8187-1EF24180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Virtual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A7892-B4A3-4D20-ACF8-0B41B68D2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Tipos de paginação </a:t>
            </a:r>
          </a:p>
          <a:p>
            <a:pPr lvl="1"/>
            <a:r>
              <a:rPr lang="pt-BR" dirty="0"/>
              <a:t>Paginação simples: </a:t>
            </a:r>
          </a:p>
          <a:p>
            <a:pPr lvl="2"/>
            <a:r>
              <a:rPr lang="pt-BR" dirty="0"/>
              <a:t>todas as páginas lógicas do processo são mapeadas e carregadas para a memória física, isso supondo-se que o espaço de endereçamento de memória para um processo tenha o tamanho máximo igual à capacidade da memória física alocada para processos. </a:t>
            </a:r>
          </a:p>
          <a:p>
            <a:pPr lvl="1"/>
            <a:r>
              <a:rPr lang="pt-BR" dirty="0"/>
              <a:t>Paginação por demanda: </a:t>
            </a:r>
          </a:p>
          <a:p>
            <a:pPr lvl="2"/>
            <a:r>
              <a:rPr lang="pt-BR" dirty="0"/>
              <a:t>apenas as páginas lógicas efetivamente acessadas pelos processo são carregadas. </a:t>
            </a:r>
          </a:p>
        </p:txBody>
      </p:sp>
    </p:spTree>
    <p:extLst>
      <p:ext uri="{BB962C8B-B14F-4D97-AF65-F5344CB8AC3E}">
        <p14:creationId xmlns:p14="http://schemas.microsoft.com/office/powerpoint/2010/main" val="70229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21E9D-F7AD-436E-84A4-39C4DAEE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Hierarquia de Memória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22942D-C29B-46F1-AB28-AF7E1EAB6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pequena quantidade de memória cache, muito rápida;</a:t>
            </a:r>
          </a:p>
          <a:p>
            <a:r>
              <a:rPr lang="pt-BR" dirty="0"/>
              <a:t>uma quantidade de memória principal (RAM);</a:t>
            </a:r>
          </a:p>
          <a:p>
            <a:r>
              <a:rPr lang="pt-BR" dirty="0"/>
              <a:t>uma quantidade muito grande de memória de armazenamento em disco (HD), considerada mais lenta. </a:t>
            </a:r>
          </a:p>
        </p:txBody>
      </p:sp>
    </p:spTree>
    <p:extLst>
      <p:ext uri="{BB962C8B-B14F-4D97-AF65-F5344CB8AC3E}">
        <p14:creationId xmlns:p14="http://schemas.microsoft.com/office/powerpoint/2010/main" val="50881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85FE7CD-9D9D-42C8-A5A7-3B3907853809}"/>
              </a:ext>
            </a:extLst>
          </p:cNvPr>
          <p:cNvSpPr/>
          <p:nvPr/>
        </p:nvSpPr>
        <p:spPr>
          <a:xfrm>
            <a:off x="4816303" y="1985572"/>
            <a:ext cx="13970" cy="50800"/>
          </a:xfrm>
          <a:custGeom>
            <a:avLst/>
            <a:gdLst/>
            <a:ahLst/>
            <a:cxnLst/>
            <a:rect l="l" t="t" r="r" b="b"/>
            <a:pathLst>
              <a:path w="13970" h="50800">
                <a:moveTo>
                  <a:pt x="13716" y="50292"/>
                </a:moveTo>
                <a:lnTo>
                  <a:pt x="13716" y="0"/>
                </a:lnTo>
                <a:lnTo>
                  <a:pt x="0" y="0"/>
                </a:lnTo>
                <a:lnTo>
                  <a:pt x="0" y="50292"/>
                </a:lnTo>
                <a:lnTo>
                  <a:pt x="13716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D12BCA1-6B14-4E47-A023-2AF8847D24A0}"/>
              </a:ext>
            </a:extLst>
          </p:cNvPr>
          <p:cNvSpPr/>
          <p:nvPr/>
        </p:nvSpPr>
        <p:spPr>
          <a:xfrm>
            <a:off x="4816303" y="2073964"/>
            <a:ext cx="13970" cy="52069"/>
          </a:xfrm>
          <a:custGeom>
            <a:avLst/>
            <a:gdLst/>
            <a:ahLst/>
            <a:cxnLst/>
            <a:rect l="l" t="t" r="r" b="b"/>
            <a:pathLst>
              <a:path w="13970" h="52069">
                <a:moveTo>
                  <a:pt x="13716" y="51816"/>
                </a:moveTo>
                <a:lnTo>
                  <a:pt x="13716" y="0"/>
                </a:lnTo>
                <a:lnTo>
                  <a:pt x="0" y="0"/>
                </a:lnTo>
                <a:lnTo>
                  <a:pt x="0" y="51816"/>
                </a:lnTo>
                <a:lnTo>
                  <a:pt x="13716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ABFFFC4-CCB7-4861-AF41-E68F7A3C73AA}"/>
              </a:ext>
            </a:extLst>
          </p:cNvPr>
          <p:cNvSpPr/>
          <p:nvPr/>
        </p:nvSpPr>
        <p:spPr>
          <a:xfrm>
            <a:off x="4816303" y="2163880"/>
            <a:ext cx="13970" cy="50800"/>
          </a:xfrm>
          <a:custGeom>
            <a:avLst/>
            <a:gdLst/>
            <a:ahLst/>
            <a:cxnLst/>
            <a:rect l="l" t="t" r="r" b="b"/>
            <a:pathLst>
              <a:path w="13970" h="50800">
                <a:moveTo>
                  <a:pt x="13716" y="50292"/>
                </a:moveTo>
                <a:lnTo>
                  <a:pt x="13716" y="0"/>
                </a:lnTo>
                <a:lnTo>
                  <a:pt x="0" y="0"/>
                </a:lnTo>
                <a:lnTo>
                  <a:pt x="0" y="50292"/>
                </a:lnTo>
                <a:lnTo>
                  <a:pt x="13716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C05AA374-8CFF-42E0-8DD1-8C310E6E3C12}"/>
              </a:ext>
            </a:extLst>
          </p:cNvPr>
          <p:cNvSpPr/>
          <p:nvPr/>
        </p:nvSpPr>
        <p:spPr>
          <a:xfrm>
            <a:off x="4816303" y="2252272"/>
            <a:ext cx="13970" cy="50800"/>
          </a:xfrm>
          <a:custGeom>
            <a:avLst/>
            <a:gdLst/>
            <a:ahLst/>
            <a:cxnLst/>
            <a:rect l="l" t="t" r="r" b="b"/>
            <a:pathLst>
              <a:path w="13970" h="50800">
                <a:moveTo>
                  <a:pt x="13716" y="50292"/>
                </a:moveTo>
                <a:lnTo>
                  <a:pt x="13716" y="0"/>
                </a:lnTo>
                <a:lnTo>
                  <a:pt x="0" y="0"/>
                </a:lnTo>
                <a:lnTo>
                  <a:pt x="0" y="50292"/>
                </a:lnTo>
                <a:lnTo>
                  <a:pt x="13716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F0B0FA0-39C6-4E19-9FEA-D66E4C60E45D}"/>
              </a:ext>
            </a:extLst>
          </p:cNvPr>
          <p:cNvSpPr/>
          <p:nvPr/>
        </p:nvSpPr>
        <p:spPr>
          <a:xfrm>
            <a:off x="4816303" y="2340664"/>
            <a:ext cx="13970" cy="52069"/>
          </a:xfrm>
          <a:custGeom>
            <a:avLst/>
            <a:gdLst/>
            <a:ahLst/>
            <a:cxnLst/>
            <a:rect l="l" t="t" r="r" b="b"/>
            <a:pathLst>
              <a:path w="13970" h="52069">
                <a:moveTo>
                  <a:pt x="13716" y="51816"/>
                </a:moveTo>
                <a:lnTo>
                  <a:pt x="13716" y="0"/>
                </a:lnTo>
                <a:lnTo>
                  <a:pt x="0" y="0"/>
                </a:lnTo>
                <a:lnTo>
                  <a:pt x="0" y="51816"/>
                </a:lnTo>
                <a:lnTo>
                  <a:pt x="13716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28341A40-8466-4096-AE71-8054FD85ED97}"/>
              </a:ext>
            </a:extLst>
          </p:cNvPr>
          <p:cNvSpPr/>
          <p:nvPr/>
        </p:nvSpPr>
        <p:spPr>
          <a:xfrm>
            <a:off x="4816303" y="2430580"/>
            <a:ext cx="13970" cy="50800"/>
          </a:xfrm>
          <a:custGeom>
            <a:avLst/>
            <a:gdLst/>
            <a:ahLst/>
            <a:cxnLst/>
            <a:rect l="l" t="t" r="r" b="b"/>
            <a:pathLst>
              <a:path w="13970" h="50800">
                <a:moveTo>
                  <a:pt x="13716" y="50292"/>
                </a:moveTo>
                <a:lnTo>
                  <a:pt x="13716" y="0"/>
                </a:lnTo>
                <a:lnTo>
                  <a:pt x="0" y="0"/>
                </a:lnTo>
                <a:lnTo>
                  <a:pt x="0" y="50292"/>
                </a:lnTo>
                <a:lnTo>
                  <a:pt x="13716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5269B05F-57BF-482A-9182-A913BB941894}"/>
              </a:ext>
            </a:extLst>
          </p:cNvPr>
          <p:cNvSpPr/>
          <p:nvPr/>
        </p:nvSpPr>
        <p:spPr>
          <a:xfrm>
            <a:off x="4816303" y="2518972"/>
            <a:ext cx="13970" cy="50800"/>
          </a:xfrm>
          <a:custGeom>
            <a:avLst/>
            <a:gdLst/>
            <a:ahLst/>
            <a:cxnLst/>
            <a:rect l="l" t="t" r="r" b="b"/>
            <a:pathLst>
              <a:path w="13970" h="50800">
                <a:moveTo>
                  <a:pt x="13716" y="50292"/>
                </a:moveTo>
                <a:lnTo>
                  <a:pt x="13716" y="0"/>
                </a:lnTo>
                <a:lnTo>
                  <a:pt x="0" y="0"/>
                </a:lnTo>
                <a:lnTo>
                  <a:pt x="0" y="50292"/>
                </a:lnTo>
                <a:lnTo>
                  <a:pt x="13716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3E844FE0-AAEA-4AB0-BB98-736513478B72}"/>
              </a:ext>
            </a:extLst>
          </p:cNvPr>
          <p:cNvSpPr/>
          <p:nvPr/>
        </p:nvSpPr>
        <p:spPr>
          <a:xfrm>
            <a:off x="4816303" y="2607364"/>
            <a:ext cx="13970" cy="52069"/>
          </a:xfrm>
          <a:custGeom>
            <a:avLst/>
            <a:gdLst/>
            <a:ahLst/>
            <a:cxnLst/>
            <a:rect l="l" t="t" r="r" b="b"/>
            <a:pathLst>
              <a:path w="13970" h="52070">
                <a:moveTo>
                  <a:pt x="13716" y="51816"/>
                </a:moveTo>
                <a:lnTo>
                  <a:pt x="13716" y="0"/>
                </a:lnTo>
                <a:lnTo>
                  <a:pt x="0" y="0"/>
                </a:lnTo>
                <a:lnTo>
                  <a:pt x="0" y="51816"/>
                </a:lnTo>
                <a:lnTo>
                  <a:pt x="13716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15E04FD2-2C65-4130-916C-2C68C7544B26}"/>
              </a:ext>
            </a:extLst>
          </p:cNvPr>
          <p:cNvSpPr/>
          <p:nvPr/>
        </p:nvSpPr>
        <p:spPr>
          <a:xfrm>
            <a:off x="4816303" y="2697280"/>
            <a:ext cx="13970" cy="50800"/>
          </a:xfrm>
          <a:custGeom>
            <a:avLst/>
            <a:gdLst/>
            <a:ahLst/>
            <a:cxnLst/>
            <a:rect l="l" t="t" r="r" b="b"/>
            <a:pathLst>
              <a:path w="13970" h="50800">
                <a:moveTo>
                  <a:pt x="13716" y="50292"/>
                </a:moveTo>
                <a:lnTo>
                  <a:pt x="13716" y="0"/>
                </a:lnTo>
                <a:lnTo>
                  <a:pt x="0" y="0"/>
                </a:lnTo>
                <a:lnTo>
                  <a:pt x="0" y="50292"/>
                </a:lnTo>
                <a:lnTo>
                  <a:pt x="13716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BE3F44A8-5F79-42F9-B848-7C96A59A05BC}"/>
              </a:ext>
            </a:extLst>
          </p:cNvPr>
          <p:cNvSpPr/>
          <p:nvPr/>
        </p:nvSpPr>
        <p:spPr>
          <a:xfrm>
            <a:off x="4816303" y="2785672"/>
            <a:ext cx="13970" cy="50800"/>
          </a:xfrm>
          <a:custGeom>
            <a:avLst/>
            <a:gdLst/>
            <a:ahLst/>
            <a:cxnLst/>
            <a:rect l="l" t="t" r="r" b="b"/>
            <a:pathLst>
              <a:path w="13970" h="50800">
                <a:moveTo>
                  <a:pt x="13716" y="50292"/>
                </a:moveTo>
                <a:lnTo>
                  <a:pt x="13716" y="0"/>
                </a:lnTo>
                <a:lnTo>
                  <a:pt x="0" y="0"/>
                </a:lnTo>
                <a:lnTo>
                  <a:pt x="0" y="50292"/>
                </a:lnTo>
                <a:lnTo>
                  <a:pt x="13716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2E6150F1-0766-4D28-81A9-B69C1CD2910B}"/>
              </a:ext>
            </a:extLst>
          </p:cNvPr>
          <p:cNvSpPr/>
          <p:nvPr/>
        </p:nvSpPr>
        <p:spPr>
          <a:xfrm>
            <a:off x="4816303" y="2874064"/>
            <a:ext cx="13970" cy="52069"/>
          </a:xfrm>
          <a:custGeom>
            <a:avLst/>
            <a:gdLst/>
            <a:ahLst/>
            <a:cxnLst/>
            <a:rect l="l" t="t" r="r" b="b"/>
            <a:pathLst>
              <a:path w="13970" h="52070">
                <a:moveTo>
                  <a:pt x="13716" y="51816"/>
                </a:moveTo>
                <a:lnTo>
                  <a:pt x="13716" y="0"/>
                </a:lnTo>
                <a:lnTo>
                  <a:pt x="0" y="0"/>
                </a:lnTo>
                <a:lnTo>
                  <a:pt x="0" y="51816"/>
                </a:lnTo>
                <a:lnTo>
                  <a:pt x="13716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D15DC44F-6526-48B1-92C4-06A0BE1B65A6}"/>
              </a:ext>
            </a:extLst>
          </p:cNvPr>
          <p:cNvSpPr/>
          <p:nvPr/>
        </p:nvSpPr>
        <p:spPr>
          <a:xfrm>
            <a:off x="4816303" y="2963980"/>
            <a:ext cx="13970" cy="50800"/>
          </a:xfrm>
          <a:custGeom>
            <a:avLst/>
            <a:gdLst/>
            <a:ahLst/>
            <a:cxnLst/>
            <a:rect l="l" t="t" r="r" b="b"/>
            <a:pathLst>
              <a:path w="13970" h="50800">
                <a:moveTo>
                  <a:pt x="13716" y="50292"/>
                </a:moveTo>
                <a:lnTo>
                  <a:pt x="13716" y="0"/>
                </a:lnTo>
                <a:lnTo>
                  <a:pt x="0" y="0"/>
                </a:lnTo>
                <a:lnTo>
                  <a:pt x="0" y="50292"/>
                </a:lnTo>
                <a:lnTo>
                  <a:pt x="13716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EDF9B386-00F1-46A7-8C19-785979548A32}"/>
              </a:ext>
            </a:extLst>
          </p:cNvPr>
          <p:cNvSpPr/>
          <p:nvPr/>
        </p:nvSpPr>
        <p:spPr>
          <a:xfrm>
            <a:off x="4534363" y="183622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4A80E31E-B389-4B55-9007-561358944649}"/>
              </a:ext>
            </a:extLst>
          </p:cNvPr>
          <p:cNvSpPr/>
          <p:nvPr/>
        </p:nvSpPr>
        <p:spPr>
          <a:xfrm>
            <a:off x="4601419" y="183622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D30DF132-F7A0-47AE-B4AF-E2EE46FA7238}"/>
              </a:ext>
            </a:extLst>
          </p:cNvPr>
          <p:cNvSpPr/>
          <p:nvPr/>
        </p:nvSpPr>
        <p:spPr>
          <a:xfrm>
            <a:off x="4666951" y="183622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89627A5A-058F-4CF8-97D9-8CA9DF5FC3AB}"/>
              </a:ext>
            </a:extLst>
          </p:cNvPr>
          <p:cNvSpPr/>
          <p:nvPr/>
        </p:nvSpPr>
        <p:spPr>
          <a:xfrm>
            <a:off x="4734007" y="183622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3AC3E851-1756-4035-81B0-2F04913B247B}"/>
              </a:ext>
            </a:extLst>
          </p:cNvPr>
          <p:cNvSpPr/>
          <p:nvPr/>
        </p:nvSpPr>
        <p:spPr>
          <a:xfrm>
            <a:off x="4801063" y="183622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6BFC09D4-086A-4918-8A58-6A2B4DE7112A}"/>
              </a:ext>
            </a:extLst>
          </p:cNvPr>
          <p:cNvSpPr/>
          <p:nvPr/>
        </p:nvSpPr>
        <p:spPr>
          <a:xfrm>
            <a:off x="4868119" y="183622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553C815E-78E3-4757-AC4F-BE3C0EBA78F5}"/>
              </a:ext>
            </a:extLst>
          </p:cNvPr>
          <p:cNvSpPr/>
          <p:nvPr/>
        </p:nvSpPr>
        <p:spPr>
          <a:xfrm>
            <a:off x="4933651" y="183622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8BB83BB3-D6D3-44CD-BBDB-B54992C64895}"/>
              </a:ext>
            </a:extLst>
          </p:cNvPr>
          <p:cNvSpPr/>
          <p:nvPr/>
        </p:nvSpPr>
        <p:spPr>
          <a:xfrm>
            <a:off x="5000707" y="183622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47B77E8C-A92D-43AB-A668-1F80566403B0}"/>
              </a:ext>
            </a:extLst>
          </p:cNvPr>
          <p:cNvSpPr/>
          <p:nvPr/>
        </p:nvSpPr>
        <p:spPr>
          <a:xfrm>
            <a:off x="5067763" y="183622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DF3BB559-F952-4F65-AF71-C4E220C7BBCD}"/>
              </a:ext>
            </a:extLst>
          </p:cNvPr>
          <p:cNvSpPr/>
          <p:nvPr/>
        </p:nvSpPr>
        <p:spPr>
          <a:xfrm>
            <a:off x="5134819" y="183622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5A24EA-3854-4815-9202-9FA49CE46EDE}"/>
              </a:ext>
            </a:extLst>
          </p:cNvPr>
          <p:cNvSpPr/>
          <p:nvPr/>
        </p:nvSpPr>
        <p:spPr>
          <a:xfrm>
            <a:off x="5200351" y="183622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0D21DBCF-4835-4CDF-A923-805C7B280721}"/>
              </a:ext>
            </a:extLst>
          </p:cNvPr>
          <p:cNvSpPr/>
          <p:nvPr/>
        </p:nvSpPr>
        <p:spPr>
          <a:xfrm>
            <a:off x="5267407" y="183622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BC8F827E-BE95-4EBC-8873-D70061C9C192}"/>
              </a:ext>
            </a:extLst>
          </p:cNvPr>
          <p:cNvSpPr/>
          <p:nvPr/>
        </p:nvSpPr>
        <p:spPr>
          <a:xfrm>
            <a:off x="3918667" y="1417119"/>
            <a:ext cx="76200" cy="283845"/>
          </a:xfrm>
          <a:custGeom>
            <a:avLst/>
            <a:gdLst/>
            <a:ahLst/>
            <a:cxnLst/>
            <a:rect l="l" t="t" r="r" b="b"/>
            <a:pathLst>
              <a:path w="76200" h="283844">
                <a:moveTo>
                  <a:pt x="76200" y="207264"/>
                </a:moveTo>
                <a:lnTo>
                  <a:pt x="0" y="207264"/>
                </a:lnTo>
                <a:lnTo>
                  <a:pt x="30480" y="268224"/>
                </a:lnTo>
                <a:lnTo>
                  <a:pt x="30480" y="219456"/>
                </a:lnTo>
                <a:lnTo>
                  <a:pt x="44196" y="219456"/>
                </a:lnTo>
                <a:lnTo>
                  <a:pt x="44196" y="271272"/>
                </a:lnTo>
                <a:lnTo>
                  <a:pt x="76200" y="207264"/>
                </a:lnTo>
                <a:close/>
              </a:path>
              <a:path w="76200" h="283844">
                <a:moveTo>
                  <a:pt x="44196" y="207264"/>
                </a:moveTo>
                <a:lnTo>
                  <a:pt x="44196" y="0"/>
                </a:lnTo>
                <a:lnTo>
                  <a:pt x="30480" y="0"/>
                </a:lnTo>
                <a:lnTo>
                  <a:pt x="30480" y="207264"/>
                </a:lnTo>
                <a:lnTo>
                  <a:pt x="44196" y="207264"/>
                </a:lnTo>
                <a:close/>
              </a:path>
              <a:path w="76200" h="283844">
                <a:moveTo>
                  <a:pt x="44196" y="271272"/>
                </a:moveTo>
                <a:lnTo>
                  <a:pt x="44196" y="219456"/>
                </a:lnTo>
                <a:lnTo>
                  <a:pt x="30480" y="219456"/>
                </a:lnTo>
                <a:lnTo>
                  <a:pt x="30480" y="268224"/>
                </a:lnTo>
                <a:lnTo>
                  <a:pt x="38100" y="283464"/>
                </a:lnTo>
                <a:lnTo>
                  <a:pt x="44196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8FDA471C-19B8-4292-AB57-64A614D84171}"/>
              </a:ext>
            </a:extLst>
          </p:cNvPr>
          <p:cNvSpPr/>
          <p:nvPr/>
        </p:nvSpPr>
        <p:spPr>
          <a:xfrm>
            <a:off x="3918667" y="2209600"/>
            <a:ext cx="76200" cy="289560"/>
          </a:xfrm>
          <a:custGeom>
            <a:avLst/>
            <a:gdLst/>
            <a:ahLst/>
            <a:cxnLst/>
            <a:rect l="l" t="t" r="r" b="b"/>
            <a:pathLst>
              <a:path w="76200" h="289560">
                <a:moveTo>
                  <a:pt x="76200" y="213360"/>
                </a:moveTo>
                <a:lnTo>
                  <a:pt x="0" y="213360"/>
                </a:lnTo>
                <a:lnTo>
                  <a:pt x="30480" y="274320"/>
                </a:lnTo>
                <a:lnTo>
                  <a:pt x="30480" y="225552"/>
                </a:lnTo>
                <a:lnTo>
                  <a:pt x="44196" y="225552"/>
                </a:lnTo>
                <a:lnTo>
                  <a:pt x="44196" y="277368"/>
                </a:lnTo>
                <a:lnTo>
                  <a:pt x="76200" y="213360"/>
                </a:lnTo>
                <a:close/>
              </a:path>
              <a:path w="76200" h="289560">
                <a:moveTo>
                  <a:pt x="44196" y="213360"/>
                </a:moveTo>
                <a:lnTo>
                  <a:pt x="44196" y="0"/>
                </a:lnTo>
                <a:lnTo>
                  <a:pt x="30480" y="0"/>
                </a:lnTo>
                <a:lnTo>
                  <a:pt x="30480" y="213360"/>
                </a:lnTo>
                <a:lnTo>
                  <a:pt x="44196" y="213360"/>
                </a:lnTo>
                <a:close/>
              </a:path>
              <a:path w="76200" h="289560">
                <a:moveTo>
                  <a:pt x="44196" y="277368"/>
                </a:moveTo>
                <a:lnTo>
                  <a:pt x="44196" y="225552"/>
                </a:lnTo>
                <a:lnTo>
                  <a:pt x="30480" y="225552"/>
                </a:lnTo>
                <a:lnTo>
                  <a:pt x="30480" y="274320"/>
                </a:lnTo>
                <a:lnTo>
                  <a:pt x="38100" y="289560"/>
                </a:lnTo>
                <a:lnTo>
                  <a:pt x="44196" y="27736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891427C8-E33C-4D50-86A7-18DA015697F7}"/>
              </a:ext>
            </a:extLst>
          </p:cNvPr>
          <p:cNvSpPr/>
          <p:nvPr/>
        </p:nvSpPr>
        <p:spPr>
          <a:xfrm>
            <a:off x="3951625" y="2951787"/>
            <a:ext cx="13335" cy="113030"/>
          </a:xfrm>
          <a:custGeom>
            <a:avLst/>
            <a:gdLst/>
            <a:ahLst/>
            <a:cxnLst/>
            <a:rect l="l" t="t" r="r" b="b"/>
            <a:pathLst>
              <a:path w="13335" h="113029">
                <a:moveTo>
                  <a:pt x="12761" y="1524"/>
                </a:moveTo>
                <a:lnTo>
                  <a:pt x="569" y="0"/>
                </a:lnTo>
                <a:lnTo>
                  <a:pt x="0" y="112775"/>
                </a:lnTo>
                <a:lnTo>
                  <a:pt x="12196" y="112775"/>
                </a:lnTo>
                <a:lnTo>
                  <a:pt x="12761" y="152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759881F8-F6C1-48A7-A467-2FFC842CF6E6}"/>
              </a:ext>
            </a:extLst>
          </p:cNvPr>
          <p:cNvSpPr txBox="1"/>
          <p:nvPr/>
        </p:nvSpPr>
        <p:spPr>
          <a:xfrm>
            <a:off x="5744354" y="2683394"/>
            <a:ext cx="2463926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 algn="r">
              <a:lnSpc>
                <a:spcPct val="100000"/>
              </a:lnSpc>
              <a:spcBef>
                <a:spcPts val="100"/>
              </a:spcBef>
            </a:pPr>
            <a:r>
              <a:rPr lang="pt-BR" sz="3600" spc="8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E</a:t>
            </a:r>
            <a:r>
              <a:rPr lang="pt-BR" sz="36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x</a:t>
            </a:r>
            <a:r>
              <a:rPr lang="pt-BR" sz="3600" spc="-75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e</a:t>
            </a:r>
            <a:r>
              <a:rPr lang="pt-BR" sz="360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c</a:t>
            </a:r>
            <a:r>
              <a:rPr lang="pt-BR" sz="3600" spc="35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u</a:t>
            </a:r>
            <a:r>
              <a:rPr lang="pt-BR" sz="360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ç</a:t>
            </a:r>
            <a:r>
              <a:rPr lang="pt-BR" sz="36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ã</a:t>
            </a:r>
            <a:r>
              <a:rPr lang="pt-BR" sz="36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o  </a:t>
            </a:r>
            <a:r>
              <a:rPr lang="pt-BR" sz="3600" spc="-45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de</a:t>
            </a:r>
            <a:r>
              <a:rPr lang="pt-BR" sz="36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pt-BR" sz="3600" spc="35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um Programa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B3999477-D8CF-4DF4-A46D-BB5348EB2DCD}"/>
              </a:ext>
            </a:extLst>
          </p:cNvPr>
          <p:cNvSpPr/>
          <p:nvPr/>
        </p:nvSpPr>
        <p:spPr>
          <a:xfrm>
            <a:off x="3345643" y="1705156"/>
            <a:ext cx="1224280" cy="497205"/>
          </a:xfrm>
          <a:custGeom>
            <a:avLst/>
            <a:gdLst/>
            <a:ahLst/>
            <a:cxnLst/>
            <a:rect l="l" t="t" r="r" b="b"/>
            <a:pathLst>
              <a:path w="1224279" h="497205">
                <a:moveTo>
                  <a:pt x="1223772" y="248412"/>
                </a:moveTo>
                <a:lnTo>
                  <a:pt x="1209640" y="195132"/>
                </a:lnTo>
                <a:lnTo>
                  <a:pt x="1169238" y="145829"/>
                </a:lnTo>
                <a:lnTo>
                  <a:pt x="1105558" y="101717"/>
                </a:lnTo>
                <a:lnTo>
                  <a:pt x="1065923" y="81988"/>
                </a:lnTo>
                <a:lnTo>
                  <a:pt x="1021590" y="64011"/>
                </a:lnTo>
                <a:lnTo>
                  <a:pt x="972933" y="47938"/>
                </a:lnTo>
                <a:lnTo>
                  <a:pt x="920326" y="33923"/>
                </a:lnTo>
                <a:lnTo>
                  <a:pt x="864143" y="22115"/>
                </a:lnTo>
                <a:lnTo>
                  <a:pt x="804757" y="12667"/>
                </a:lnTo>
                <a:lnTo>
                  <a:pt x="742542" y="5731"/>
                </a:lnTo>
                <a:lnTo>
                  <a:pt x="677873" y="1458"/>
                </a:lnTo>
                <a:lnTo>
                  <a:pt x="611124" y="0"/>
                </a:lnTo>
                <a:lnTo>
                  <a:pt x="544393" y="1458"/>
                </a:lnTo>
                <a:lnTo>
                  <a:pt x="479779" y="5731"/>
                </a:lnTo>
                <a:lnTo>
                  <a:pt x="417649" y="12667"/>
                </a:lnTo>
                <a:lnTo>
                  <a:pt x="358372" y="22115"/>
                </a:lnTo>
                <a:lnTo>
                  <a:pt x="302316" y="33923"/>
                </a:lnTo>
                <a:lnTo>
                  <a:pt x="249850" y="47938"/>
                </a:lnTo>
                <a:lnTo>
                  <a:pt x="201343" y="64011"/>
                </a:lnTo>
                <a:lnTo>
                  <a:pt x="157162" y="81988"/>
                </a:lnTo>
                <a:lnTo>
                  <a:pt x="117677" y="101717"/>
                </a:lnTo>
                <a:lnTo>
                  <a:pt x="83255" y="123048"/>
                </a:lnTo>
                <a:lnTo>
                  <a:pt x="31077" y="169907"/>
                </a:lnTo>
                <a:lnTo>
                  <a:pt x="3575" y="221350"/>
                </a:lnTo>
                <a:lnTo>
                  <a:pt x="0" y="248412"/>
                </a:lnTo>
                <a:lnTo>
                  <a:pt x="3575" y="275473"/>
                </a:lnTo>
                <a:lnTo>
                  <a:pt x="31077" y="326916"/>
                </a:lnTo>
                <a:lnTo>
                  <a:pt x="83255" y="373775"/>
                </a:lnTo>
                <a:lnTo>
                  <a:pt x="117677" y="395106"/>
                </a:lnTo>
                <a:lnTo>
                  <a:pt x="157162" y="414835"/>
                </a:lnTo>
                <a:lnTo>
                  <a:pt x="201343" y="432812"/>
                </a:lnTo>
                <a:lnTo>
                  <a:pt x="249850" y="448885"/>
                </a:lnTo>
                <a:lnTo>
                  <a:pt x="302316" y="462900"/>
                </a:lnTo>
                <a:lnTo>
                  <a:pt x="358372" y="474708"/>
                </a:lnTo>
                <a:lnTo>
                  <a:pt x="417649" y="484156"/>
                </a:lnTo>
                <a:lnTo>
                  <a:pt x="479779" y="491092"/>
                </a:lnTo>
                <a:lnTo>
                  <a:pt x="544393" y="495365"/>
                </a:lnTo>
                <a:lnTo>
                  <a:pt x="611124" y="496824"/>
                </a:lnTo>
                <a:lnTo>
                  <a:pt x="677873" y="495365"/>
                </a:lnTo>
                <a:lnTo>
                  <a:pt x="742542" y="491092"/>
                </a:lnTo>
                <a:lnTo>
                  <a:pt x="804757" y="484156"/>
                </a:lnTo>
                <a:lnTo>
                  <a:pt x="864143" y="474708"/>
                </a:lnTo>
                <a:lnTo>
                  <a:pt x="920326" y="462900"/>
                </a:lnTo>
                <a:lnTo>
                  <a:pt x="972933" y="448885"/>
                </a:lnTo>
                <a:lnTo>
                  <a:pt x="1021590" y="432812"/>
                </a:lnTo>
                <a:lnTo>
                  <a:pt x="1065923" y="414835"/>
                </a:lnTo>
                <a:lnTo>
                  <a:pt x="1105558" y="395106"/>
                </a:lnTo>
                <a:lnTo>
                  <a:pt x="1140121" y="373775"/>
                </a:lnTo>
                <a:lnTo>
                  <a:pt x="1192536" y="326916"/>
                </a:lnTo>
                <a:lnTo>
                  <a:pt x="1220176" y="275473"/>
                </a:lnTo>
                <a:lnTo>
                  <a:pt x="1223772" y="248412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34D9A693-F6FA-4401-9E02-66B56077F66B}"/>
              </a:ext>
            </a:extLst>
          </p:cNvPr>
          <p:cNvSpPr/>
          <p:nvPr/>
        </p:nvSpPr>
        <p:spPr>
          <a:xfrm>
            <a:off x="3339547" y="1700584"/>
            <a:ext cx="1234440" cy="506095"/>
          </a:xfrm>
          <a:custGeom>
            <a:avLst/>
            <a:gdLst/>
            <a:ahLst/>
            <a:cxnLst/>
            <a:rect l="l" t="t" r="r" b="b"/>
            <a:pathLst>
              <a:path w="1234439" h="506094">
                <a:moveTo>
                  <a:pt x="1234440" y="252984"/>
                </a:moveTo>
                <a:lnTo>
                  <a:pt x="1226820" y="213360"/>
                </a:lnTo>
                <a:lnTo>
                  <a:pt x="1205484" y="175260"/>
                </a:lnTo>
                <a:lnTo>
                  <a:pt x="1171956" y="141732"/>
                </a:lnTo>
                <a:lnTo>
                  <a:pt x="1127760" y="109728"/>
                </a:lnTo>
                <a:lnTo>
                  <a:pt x="1109472" y="100584"/>
                </a:lnTo>
                <a:lnTo>
                  <a:pt x="1091184" y="89916"/>
                </a:lnTo>
                <a:lnTo>
                  <a:pt x="1072896" y="80772"/>
                </a:lnTo>
                <a:lnTo>
                  <a:pt x="1051560" y="73152"/>
                </a:lnTo>
                <a:lnTo>
                  <a:pt x="1030224" y="64008"/>
                </a:lnTo>
                <a:lnTo>
                  <a:pt x="1008888" y="56388"/>
                </a:lnTo>
                <a:lnTo>
                  <a:pt x="984504" y="48768"/>
                </a:lnTo>
                <a:lnTo>
                  <a:pt x="961644" y="42672"/>
                </a:lnTo>
                <a:lnTo>
                  <a:pt x="935736" y="35052"/>
                </a:lnTo>
                <a:lnTo>
                  <a:pt x="883920" y="24384"/>
                </a:lnTo>
                <a:lnTo>
                  <a:pt x="829056" y="15240"/>
                </a:lnTo>
                <a:lnTo>
                  <a:pt x="771144" y="7620"/>
                </a:lnTo>
                <a:lnTo>
                  <a:pt x="711708" y="3048"/>
                </a:lnTo>
                <a:lnTo>
                  <a:pt x="679704" y="0"/>
                </a:lnTo>
                <a:lnTo>
                  <a:pt x="554736" y="0"/>
                </a:lnTo>
                <a:lnTo>
                  <a:pt x="524256" y="3048"/>
                </a:lnTo>
                <a:lnTo>
                  <a:pt x="493776" y="4572"/>
                </a:lnTo>
                <a:lnTo>
                  <a:pt x="463296" y="7620"/>
                </a:lnTo>
                <a:lnTo>
                  <a:pt x="434340" y="10668"/>
                </a:lnTo>
                <a:lnTo>
                  <a:pt x="406908" y="15240"/>
                </a:lnTo>
                <a:lnTo>
                  <a:pt x="377952" y="19812"/>
                </a:lnTo>
                <a:lnTo>
                  <a:pt x="350520" y="24384"/>
                </a:lnTo>
                <a:lnTo>
                  <a:pt x="324612" y="28956"/>
                </a:lnTo>
                <a:lnTo>
                  <a:pt x="298704" y="35052"/>
                </a:lnTo>
                <a:lnTo>
                  <a:pt x="274320" y="42672"/>
                </a:lnTo>
                <a:lnTo>
                  <a:pt x="249936" y="48768"/>
                </a:lnTo>
                <a:lnTo>
                  <a:pt x="204216" y="64008"/>
                </a:lnTo>
                <a:lnTo>
                  <a:pt x="182880" y="73152"/>
                </a:lnTo>
                <a:lnTo>
                  <a:pt x="163068" y="80772"/>
                </a:lnTo>
                <a:lnTo>
                  <a:pt x="143256" y="89916"/>
                </a:lnTo>
                <a:lnTo>
                  <a:pt x="124968" y="100584"/>
                </a:lnTo>
                <a:lnTo>
                  <a:pt x="106680" y="109728"/>
                </a:lnTo>
                <a:lnTo>
                  <a:pt x="62484" y="141732"/>
                </a:lnTo>
                <a:lnTo>
                  <a:pt x="28956" y="176784"/>
                </a:lnTo>
                <a:lnTo>
                  <a:pt x="7620" y="213360"/>
                </a:lnTo>
                <a:lnTo>
                  <a:pt x="4572" y="227076"/>
                </a:lnTo>
                <a:lnTo>
                  <a:pt x="1524" y="239268"/>
                </a:lnTo>
                <a:lnTo>
                  <a:pt x="0" y="252984"/>
                </a:lnTo>
                <a:lnTo>
                  <a:pt x="1524" y="266700"/>
                </a:lnTo>
                <a:lnTo>
                  <a:pt x="4572" y="278892"/>
                </a:lnTo>
                <a:lnTo>
                  <a:pt x="7620" y="292608"/>
                </a:lnTo>
                <a:lnTo>
                  <a:pt x="10668" y="298704"/>
                </a:lnTo>
                <a:lnTo>
                  <a:pt x="10668" y="240792"/>
                </a:lnTo>
                <a:lnTo>
                  <a:pt x="16764" y="216408"/>
                </a:lnTo>
                <a:lnTo>
                  <a:pt x="36576" y="181356"/>
                </a:lnTo>
                <a:lnTo>
                  <a:pt x="68580" y="147828"/>
                </a:lnTo>
                <a:lnTo>
                  <a:pt x="82296" y="138684"/>
                </a:lnTo>
                <a:lnTo>
                  <a:pt x="112776" y="117348"/>
                </a:lnTo>
                <a:lnTo>
                  <a:pt x="166116" y="89916"/>
                </a:lnTo>
                <a:lnTo>
                  <a:pt x="207264" y="73152"/>
                </a:lnTo>
                <a:lnTo>
                  <a:pt x="252984" y="57912"/>
                </a:lnTo>
                <a:lnTo>
                  <a:pt x="277368" y="51816"/>
                </a:lnTo>
                <a:lnTo>
                  <a:pt x="301752" y="44196"/>
                </a:lnTo>
                <a:lnTo>
                  <a:pt x="326136" y="39624"/>
                </a:lnTo>
                <a:lnTo>
                  <a:pt x="353568" y="33528"/>
                </a:lnTo>
                <a:lnTo>
                  <a:pt x="379476" y="28956"/>
                </a:lnTo>
                <a:lnTo>
                  <a:pt x="408432" y="24384"/>
                </a:lnTo>
                <a:lnTo>
                  <a:pt x="435864" y="19812"/>
                </a:lnTo>
                <a:lnTo>
                  <a:pt x="464820" y="16764"/>
                </a:lnTo>
                <a:lnTo>
                  <a:pt x="524256" y="12192"/>
                </a:lnTo>
                <a:lnTo>
                  <a:pt x="585216" y="9216"/>
                </a:lnTo>
                <a:lnTo>
                  <a:pt x="649224" y="9144"/>
                </a:lnTo>
                <a:lnTo>
                  <a:pt x="740664" y="13716"/>
                </a:lnTo>
                <a:lnTo>
                  <a:pt x="798576" y="19812"/>
                </a:lnTo>
                <a:lnTo>
                  <a:pt x="827532" y="24384"/>
                </a:lnTo>
                <a:lnTo>
                  <a:pt x="882396" y="33528"/>
                </a:lnTo>
                <a:lnTo>
                  <a:pt x="908304" y="39624"/>
                </a:lnTo>
                <a:lnTo>
                  <a:pt x="934212" y="44196"/>
                </a:lnTo>
                <a:lnTo>
                  <a:pt x="958596" y="51816"/>
                </a:lnTo>
                <a:lnTo>
                  <a:pt x="982980" y="57912"/>
                </a:lnTo>
                <a:lnTo>
                  <a:pt x="1005840" y="65532"/>
                </a:lnTo>
                <a:lnTo>
                  <a:pt x="1048512" y="80772"/>
                </a:lnTo>
                <a:lnTo>
                  <a:pt x="1088136" y="99060"/>
                </a:lnTo>
                <a:lnTo>
                  <a:pt x="1123188" y="117348"/>
                </a:lnTo>
                <a:lnTo>
                  <a:pt x="1165860" y="149352"/>
                </a:lnTo>
                <a:lnTo>
                  <a:pt x="1197864" y="181356"/>
                </a:lnTo>
                <a:lnTo>
                  <a:pt x="1222248" y="228600"/>
                </a:lnTo>
                <a:lnTo>
                  <a:pt x="1225296" y="252984"/>
                </a:lnTo>
                <a:lnTo>
                  <a:pt x="1225296" y="295656"/>
                </a:lnTo>
                <a:lnTo>
                  <a:pt x="1226820" y="292608"/>
                </a:lnTo>
                <a:lnTo>
                  <a:pt x="1231392" y="278892"/>
                </a:lnTo>
                <a:lnTo>
                  <a:pt x="1232916" y="265176"/>
                </a:lnTo>
                <a:lnTo>
                  <a:pt x="1234440" y="252984"/>
                </a:lnTo>
                <a:close/>
              </a:path>
              <a:path w="1234439" h="506094">
                <a:moveTo>
                  <a:pt x="1225296" y="295656"/>
                </a:moveTo>
                <a:lnTo>
                  <a:pt x="1225296" y="252984"/>
                </a:lnTo>
                <a:lnTo>
                  <a:pt x="1222248" y="277368"/>
                </a:lnTo>
                <a:lnTo>
                  <a:pt x="1217676" y="289560"/>
                </a:lnTo>
                <a:lnTo>
                  <a:pt x="1197864" y="323088"/>
                </a:lnTo>
                <a:lnTo>
                  <a:pt x="1165860" y="356616"/>
                </a:lnTo>
                <a:lnTo>
                  <a:pt x="1121664" y="387096"/>
                </a:lnTo>
                <a:lnTo>
                  <a:pt x="1104900" y="397764"/>
                </a:lnTo>
                <a:lnTo>
                  <a:pt x="1088136" y="406908"/>
                </a:lnTo>
                <a:lnTo>
                  <a:pt x="1068324" y="416052"/>
                </a:lnTo>
                <a:lnTo>
                  <a:pt x="1048512" y="423672"/>
                </a:lnTo>
                <a:lnTo>
                  <a:pt x="1027176" y="432816"/>
                </a:lnTo>
                <a:lnTo>
                  <a:pt x="1005840" y="440436"/>
                </a:lnTo>
                <a:lnTo>
                  <a:pt x="981456" y="446532"/>
                </a:lnTo>
                <a:lnTo>
                  <a:pt x="958596" y="454152"/>
                </a:lnTo>
                <a:lnTo>
                  <a:pt x="934212" y="460248"/>
                </a:lnTo>
                <a:lnTo>
                  <a:pt x="882396" y="472440"/>
                </a:lnTo>
                <a:lnTo>
                  <a:pt x="827532" y="481584"/>
                </a:lnTo>
                <a:lnTo>
                  <a:pt x="798576" y="484632"/>
                </a:lnTo>
                <a:lnTo>
                  <a:pt x="769620" y="489204"/>
                </a:lnTo>
                <a:lnTo>
                  <a:pt x="740664" y="490728"/>
                </a:lnTo>
                <a:lnTo>
                  <a:pt x="710184" y="493776"/>
                </a:lnTo>
                <a:lnTo>
                  <a:pt x="679704" y="495300"/>
                </a:lnTo>
                <a:lnTo>
                  <a:pt x="649224" y="495300"/>
                </a:lnTo>
                <a:lnTo>
                  <a:pt x="617220" y="496824"/>
                </a:lnTo>
                <a:lnTo>
                  <a:pt x="585216" y="496824"/>
                </a:lnTo>
                <a:lnTo>
                  <a:pt x="524256" y="493776"/>
                </a:lnTo>
                <a:lnTo>
                  <a:pt x="493776" y="490728"/>
                </a:lnTo>
                <a:lnTo>
                  <a:pt x="464820" y="489204"/>
                </a:lnTo>
                <a:lnTo>
                  <a:pt x="435864" y="484632"/>
                </a:lnTo>
                <a:lnTo>
                  <a:pt x="408432" y="481584"/>
                </a:lnTo>
                <a:lnTo>
                  <a:pt x="379476" y="477012"/>
                </a:lnTo>
                <a:lnTo>
                  <a:pt x="353568" y="472440"/>
                </a:lnTo>
                <a:lnTo>
                  <a:pt x="326136" y="466344"/>
                </a:lnTo>
                <a:lnTo>
                  <a:pt x="301752" y="460248"/>
                </a:lnTo>
                <a:lnTo>
                  <a:pt x="275844" y="454152"/>
                </a:lnTo>
                <a:lnTo>
                  <a:pt x="252984" y="446532"/>
                </a:lnTo>
                <a:lnTo>
                  <a:pt x="230124" y="440436"/>
                </a:lnTo>
                <a:lnTo>
                  <a:pt x="207264" y="432816"/>
                </a:lnTo>
                <a:lnTo>
                  <a:pt x="185928" y="423672"/>
                </a:lnTo>
                <a:lnTo>
                  <a:pt x="166116" y="416052"/>
                </a:lnTo>
                <a:lnTo>
                  <a:pt x="129540" y="397764"/>
                </a:lnTo>
                <a:lnTo>
                  <a:pt x="112776" y="387096"/>
                </a:lnTo>
                <a:lnTo>
                  <a:pt x="96012" y="377952"/>
                </a:lnTo>
                <a:lnTo>
                  <a:pt x="68580" y="356616"/>
                </a:lnTo>
                <a:lnTo>
                  <a:pt x="36576" y="323088"/>
                </a:lnTo>
                <a:lnTo>
                  <a:pt x="16764" y="288036"/>
                </a:lnTo>
                <a:lnTo>
                  <a:pt x="13716" y="275844"/>
                </a:lnTo>
                <a:lnTo>
                  <a:pt x="10668" y="265176"/>
                </a:lnTo>
                <a:lnTo>
                  <a:pt x="10668" y="298704"/>
                </a:lnTo>
                <a:lnTo>
                  <a:pt x="13716" y="304800"/>
                </a:lnTo>
                <a:lnTo>
                  <a:pt x="50292" y="353568"/>
                </a:lnTo>
                <a:lnTo>
                  <a:pt x="91440" y="385572"/>
                </a:lnTo>
                <a:lnTo>
                  <a:pt x="124968" y="405384"/>
                </a:lnTo>
                <a:lnTo>
                  <a:pt x="182880" y="432816"/>
                </a:lnTo>
                <a:lnTo>
                  <a:pt x="204216" y="440436"/>
                </a:lnTo>
                <a:lnTo>
                  <a:pt x="227076" y="449580"/>
                </a:lnTo>
                <a:lnTo>
                  <a:pt x="249936" y="455676"/>
                </a:lnTo>
                <a:lnTo>
                  <a:pt x="274320" y="463296"/>
                </a:lnTo>
                <a:lnTo>
                  <a:pt x="298704" y="469392"/>
                </a:lnTo>
                <a:lnTo>
                  <a:pt x="324612" y="475488"/>
                </a:lnTo>
                <a:lnTo>
                  <a:pt x="352044" y="481584"/>
                </a:lnTo>
                <a:lnTo>
                  <a:pt x="377952" y="486156"/>
                </a:lnTo>
                <a:lnTo>
                  <a:pt x="406908" y="490728"/>
                </a:lnTo>
                <a:lnTo>
                  <a:pt x="434340" y="495300"/>
                </a:lnTo>
                <a:lnTo>
                  <a:pt x="463296" y="498348"/>
                </a:lnTo>
                <a:lnTo>
                  <a:pt x="493776" y="501396"/>
                </a:lnTo>
                <a:lnTo>
                  <a:pt x="585216" y="505968"/>
                </a:lnTo>
                <a:lnTo>
                  <a:pt x="649224" y="505968"/>
                </a:lnTo>
                <a:lnTo>
                  <a:pt x="679704" y="504444"/>
                </a:lnTo>
                <a:lnTo>
                  <a:pt x="711708" y="502920"/>
                </a:lnTo>
                <a:lnTo>
                  <a:pt x="771144" y="498348"/>
                </a:lnTo>
                <a:lnTo>
                  <a:pt x="829056" y="490728"/>
                </a:lnTo>
                <a:lnTo>
                  <a:pt x="883920" y="481584"/>
                </a:lnTo>
                <a:lnTo>
                  <a:pt x="961644" y="463296"/>
                </a:lnTo>
                <a:lnTo>
                  <a:pt x="984504" y="455676"/>
                </a:lnTo>
                <a:lnTo>
                  <a:pt x="1008888" y="449580"/>
                </a:lnTo>
                <a:lnTo>
                  <a:pt x="1030224" y="440436"/>
                </a:lnTo>
                <a:lnTo>
                  <a:pt x="1051560" y="432816"/>
                </a:lnTo>
                <a:lnTo>
                  <a:pt x="1072896" y="423672"/>
                </a:lnTo>
                <a:lnTo>
                  <a:pt x="1091184" y="414528"/>
                </a:lnTo>
                <a:lnTo>
                  <a:pt x="1110996" y="405384"/>
                </a:lnTo>
                <a:lnTo>
                  <a:pt x="1127760" y="396240"/>
                </a:lnTo>
                <a:lnTo>
                  <a:pt x="1158240" y="374904"/>
                </a:lnTo>
                <a:lnTo>
                  <a:pt x="1171956" y="364236"/>
                </a:lnTo>
                <a:lnTo>
                  <a:pt x="1184148" y="352044"/>
                </a:lnTo>
                <a:lnTo>
                  <a:pt x="1196340" y="341376"/>
                </a:lnTo>
                <a:lnTo>
                  <a:pt x="1214628" y="316992"/>
                </a:lnTo>
                <a:lnTo>
                  <a:pt x="1225296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FBDFCF2B-5393-400F-9E3D-6A09BEB30FAC}"/>
              </a:ext>
            </a:extLst>
          </p:cNvPr>
          <p:cNvSpPr txBox="1"/>
          <p:nvPr/>
        </p:nvSpPr>
        <p:spPr>
          <a:xfrm>
            <a:off x="3432001" y="1812851"/>
            <a:ext cx="13836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0330" algn="l"/>
              </a:tabLst>
            </a:pPr>
            <a:r>
              <a:rPr sz="1400" spc="5" dirty="0">
                <a:latin typeface="Verdana"/>
                <a:cs typeface="Verdana"/>
              </a:rPr>
              <a:t>Compi</a:t>
            </a:r>
            <a:r>
              <a:rPr sz="1400" u="sng" spc="5" dirty="0">
                <a:uFill>
                  <a:solidFill>
                    <a:srgbClr val="7F7F7F"/>
                  </a:solidFill>
                </a:uFill>
                <a:latin typeface="Verdana"/>
                <a:cs typeface="Verdana"/>
              </a:rPr>
              <a:t>lador	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BA1B5503-4D4E-4A1D-BC2C-CE93E6D87DE4}"/>
              </a:ext>
            </a:extLst>
          </p:cNvPr>
          <p:cNvSpPr/>
          <p:nvPr/>
        </p:nvSpPr>
        <p:spPr>
          <a:xfrm>
            <a:off x="3200863" y="905056"/>
            <a:ext cx="1510665" cy="497205"/>
          </a:xfrm>
          <a:custGeom>
            <a:avLst/>
            <a:gdLst/>
            <a:ahLst/>
            <a:cxnLst/>
            <a:rect l="l" t="t" r="r" b="b"/>
            <a:pathLst>
              <a:path w="1510664" h="497205">
                <a:moveTo>
                  <a:pt x="0" y="0"/>
                </a:moveTo>
                <a:lnTo>
                  <a:pt x="0" y="496824"/>
                </a:lnTo>
                <a:lnTo>
                  <a:pt x="1510284" y="496824"/>
                </a:lnTo>
                <a:lnTo>
                  <a:pt x="15102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510AD587-AA99-4284-A17F-16969156C1FC}"/>
              </a:ext>
            </a:extLst>
          </p:cNvPr>
          <p:cNvSpPr/>
          <p:nvPr/>
        </p:nvSpPr>
        <p:spPr>
          <a:xfrm>
            <a:off x="3196291" y="900484"/>
            <a:ext cx="1521460" cy="506095"/>
          </a:xfrm>
          <a:custGeom>
            <a:avLst/>
            <a:gdLst/>
            <a:ahLst/>
            <a:cxnLst/>
            <a:rect l="l" t="t" r="r" b="b"/>
            <a:pathLst>
              <a:path w="1521460" h="506094">
                <a:moveTo>
                  <a:pt x="1520952" y="505968"/>
                </a:moveTo>
                <a:lnTo>
                  <a:pt x="1520952" y="0"/>
                </a:lnTo>
                <a:lnTo>
                  <a:pt x="0" y="0"/>
                </a:lnTo>
                <a:lnTo>
                  <a:pt x="0" y="505968"/>
                </a:lnTo>
                <a:lnTo>
                  <a:pt x="4572" y="505968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510284" y="9144"/>
                </a:lnTo>
                <a:lnTo>
                  <a:pt x="1510284" y="4572"/>
                </a:lnTo>
                <a:lnTo>
                  <a:pt x="1514856" y="9144"/>
                </a:lnTo>
                <a:lnTo>
                  <a:pt x="1514856" y="505968"/>
                </a:lnTo>
                <a:lnTo>
                  <a:pt x="1520952" y="505968"/>
                </a:lnTo>
                <a:close/>
              </a:path>
              <a:path w="1521460" h="506094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521460" h="506094">
                <a:moveTo>
                  <a:pt x="9144" y="496824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496824"/>
                </a:lnTo>
                <a:lnTo>
                  <a:pt x="9144" y="496824"/>
                </a:lnTo>
                <a:close/>
              </a:path>
              <a:path w="1521460" h="506094">
                <a:moveTo>
                  <a:pt x="1514856" y="496824"/>
                </a:moveTo>
                <a:lnTo>
                  <a:pt x="4572" y="496824"/>
                </a:lnTo>
                <a:lnTo>
                  <a:pt x="9144" y="501396"/>
                </a:lnTo>
                <a:lnTo>
                  <a:pt x="9144" y="505968"/>
                </a:lnTo>
                <a:lnTo>
                  <a:pt x="1510284" y="505968"/>
                </a:lnTo>
                <a:lnTo>
                  <a:pt x="1510284" y="501396"/>
                </a:lnTo>
                <a:lnTo>
                  <a:pt x="1514856" y="496824"/>
                </a:lnTo>
                <a:close/>
              </a:path>
              <a:path w="1521460" h="506094">
                <a:moveTo>
                  <a:pt x="9144" y="505968"/>
                </a:moveTo>
                <a:lnTo>
                  <a:pt x="9144" y="501396"/>
                </a:lnTo>
                <a:lnTo>
                  <a:pt x="4572" y="496824"/>
                </a:lnTo>
                <a:lnTo>
                  <a:pt x="4572" y="505968"/>
                </a:lnTo>
                <a:lnTo>
                  <a:pt x="9144" y="505968"/>
                </a:lnTo>
                <a:close/>
              </a:path>
              <a:path w="1521460" h="506094">
                <a:moveTo>
                  <a:pt x="1514856" y="9144"/>
                </a:moveTo>
                <a:lnTo>
                  <a:pt x="1510284" y="4572"/>
                </a:lnTo>
                <a:lnTo>
                  <a:pt x="1510284" y="9144"/>
                </a:lnTo>
                <a:lnTo>
                  <a:pt x="1514856" y="9144"/>
                </a:lnTo>
                <a:close/>
              </a:path>
              <a:path w="1521460" h="506094">
                <a:moveTo>
                  <a:pt x="1514856" y="496824"/>
                </a:moveTo>
                <a:lnTo>
                  <a:pt x="1514856" y="9144"/>
                </a:lnTo>
                <a:lnTo>
                  <a:pt x="1510284" y="9144"/>
                </a:lnTo>
                <a:lnTo>
                  <a:pt x="1510284" y="496824"/>
                </a:lnTo>
                <a:lnTo>
                  <a:pt x="1514856" y="496824"/>
                </a:lnTo>
                <a:close/>
              </a:path>
              <a:path w="1521460" h="506094">
                <a:moveTo>
                  <a:pt x="1514856" y="505968"/>
                </a:moveTo>
                <a:lnTo>
                  <a:pt x="1514856" y="496824"/>
                </a:lnTo>
                <a:lnTo>
                  <a:pt x="1510284" y="501396"/>
                </a:lnTo>
                <a:lnTo>
                  <a:pt x="1510284" y="505968"/>
                </a:lnTo>
                <a:lnTo>
                  <a:pt x="1514856" y="505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D6D8D72E-748F-49CF-8529-3C9018FDDFA8}"/>
              </a:ext>
            </a:extLst>
          </p:cNvPr>
          <p:cNvSpPr txBox="1"/>
          <p:nvPr/>
        </p:nvSpPr>
        <p:spPr>
          <a:xfrm>
            <a:off x="3200863" y="935027"/>
            <a:ext cx="15106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marR="109220" indent="-99060">
              <a:lnSpc>
                <a:spcPct val="100000"/>
              </a:lnSpc>
              <a:spcBef>
                <a:spcPts val="100"/>
              </a:spcBef>
            </a:pPr>
            <a:r>
              <a:rPr lang="pt-BR" sz="1200" spc="-30" dirty="0">
                <a:latin typeface="Arial"/>
                <a:cs typeface="Arial"/>
              </a:rPr>
              <a:t>Programa </a:t>
            </a:r>
            <a:r>
              <a:rPr lang="pt-BR" sz="1200" spc="-15" dirty="0">
                <a:latin typeface="Arial"/>
                <a:cs typeface="Arial"/>
              </a:rPr>
              <a:t>em </a:t>
            </a:r>
            <a:r>
              <a:rPr lang="pt-BR" sz="1200" spc="-10" dirty="0">
                <a:latin typeface="Arial"/>
                <a:cs typeface="Arial"/>
              </a:rPr>
              <a:t>Ling.  </a:t>
            </a:r>
            <a:r>
              <a:rPr lang="pt-BR" sz="1200" spc="-20" dirty="0">
                <a:latin typeface="Arial"/>
                <a:cs typeface="Arial"/>
              </a:rPr>
              <a:t>de alto nível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0ECBE8C6-FEB0-4E2E-905D-735BAE25766C}"/>
              </a:ext>
            </a:extLst>
          </p:cNvPr>
          <p:cNvSpPr/>
          <p:nvPr/>
        </p:nvSpPr>
        <p:spPr>
          <a:xfrm>
            <a:off x="3200863" y="2499160"/>
            <a:ext cx="1510665" cy="497205"/>
          </a:xfrm>
          <a:custGeom>
            <a:avLst/>
            <a:gdLst/>
            <a:ahLst/>
            <a:cxnLst/>
            <a:rect l="l" t="t" r="r" b="b"/>
            <a:pathLst>
              <a:path w="1510664" h="497204">
                <a:moveTo>
                  <a:pt x="0" y="0"/>
                </a:moveTo>
                <a:lnTo>
                  <a:pt x="0" y="496824"/>
                </a:lnTo>
                <a:lnTo>
                  <a:pt x="1510284" y="496824"/>
                </a:lnTo>
                <a:lnTo>
                  <a:pt x="15102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33677BD4-F1A2-42A4-9E60-124CBE932A03}"/>
              </a:ext>
            </a:extLst>
          </p:cNvPr>
          <p:cNvSpPr/>
          <p:nvPr/>
        </p:nvSpPr>
        <p:spPr>
          <a:xfrm>
            <a:off x="3196291" y="2493064"/>
            <a:ext cx="1521460" cy="508000"/>
          </a:xfrm>
          <a:custGeom>
            <a:avLst/>
            <a:gdLst/>
            <a:ahLst/>
            <a:cxnLst/>
            <a:rect l="l" t="t" r="r" b="b"/>
            <a:pathLst>
              <a:path w="1521460" h="508000">
                <a:moveTo>
                  <a:pt x="1520952" y="507492"/>
                </a:moveTo>
                <a:lnTo>
                  <a:pt x="1520952" y="0"/>
                </a:lnTo>
                <a:lnTo>
                  <a:pt x="0" y="0"/>
                </a:lnTo>
                <a:lnTo>
                  <a:pt x="0" y="507492"/>
                </a:lnTo>
                <a:lnTo>
                  <a:pt x="4572" y="507492"/>
                </a:ln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lnTo>
                  <a:pt x="1510284" y="10668"/>
                </a:lnTo>
                <a:lnTo>
                  <a:pt x="1510284" y="6096"/>
                </a:lnTo>
                <a:lnTo>
                  <a:pt x="1514856" y="10668"/>
                </a:lnTo>
                <a:lnTo>
                  <a:pt x="1514856" y="507492"/>
                </a:lnTo>
                <a:lnTo>
                  <a:pt x="1520952" y="507492"/>
                </a:lnTo>
                <a:close/>
              </a:path>
              <a:path w="1521460" h="508000">
                <a:moveTo>
                  <a:pt x="9144" y="10668"/>
                </a:move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1521460" h="508000">
                <a:moveTo>
                  <a:pt x="9144" y="498348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498348"/>
                </a:lnTo>
                <a:lnTo>
                  <a:pt x="9144" y="498348"/>
                </a:lnTo>
                <a:close/>
              </a:path>
              <a:path w="1521460" h="508000">
                <a:moveTo>
                  <a:pt x="1514856" y="498348"/>
                </a:moveTo>
                <a:lnTo>
                  <a:pt x="4572" y="498348"/>
                </a:lnTo>
                <a:lnTo>
                  <a:pt x="9144" y="502920"/>
                </a:lnTo>
                <a:lnTo>
                  <a:pt x="9144" y="507492"/>
                </a:lnTo>
                <a:lnTo>
                  <a:pt x="1510284" y="507492"/>
                </a:lnTo>
                <a:lnTo>
                  <a:pt x="1510284" y="502920"/>
                </a:lnTo>
                <a:lnTo>
                  <a:pt x="1514856" y="498348"/>
                </a:lnTo>
                <a:close/>
              </a:path>
              <a:path w="1521460" h="508000">
                <a:moveTo>
                  <a:pt x="9144" y="507492"/>
                </a:moveTo>
                <a:lnTo>
                  <a:pt x="9144" y="502920"/>
                </a:lnTo>
                <a:lnTo>
                  <a:pt x="4572" y="498348"/>
                </a:lnTo>
                <a:lnTo>
                  <a:pt x="4572" y="507492"/>
                </a:lnTo>
                <a:lnTo>
                  <a:pt x="9144" y="507492"/>
                </a:lnTo>
                <a:close/>
              </a:path>
              <a:path w="1521460" h="508000">
                <a:moveTo>
                  <a:pt x="1514856" y="10668"/>
                </a:moveTo>
                <a:lnTo>
                  <a:pt x="1510284" y="6096"/>
                </a:lnTo>
                <a:lnTo>
                  <a:pt x="1510284" y="10668"/>
                </a:lnTo>
                <a:lnTo>
                  <a:pt x="1514856" y="10668"/>
                </a:lnTo>
                <a:close/>
              </a:path>
              <a:path w="1521460" h="508000">
                <a:moveTo>
                  <a:pt x="1514856" y="498348"/>
                </a:moveTo>
                <a:lnTo>
                  <a:pt x="1514856" y="10668"/>
                </a:lnTo>
                <a:lnTo>
                  <a:pt x="1510284" y="10668"/>
                </a:lnTo>
                <a:lnTo>
                  <a:pt x="1510284" y="498348"/>
                </a:lnTo>
                <a:lnTo>
                  <a:pt x="1514856" y="498348"/>
                </a:lnTo>
                <a:close/>
              </a:path>
              <a:path w="1521460" h="508000">
                <a:moveTo>
                  <a:pt x="1514856" y="507492"/>
                </a:moveTo>
                <a:lnTo>
                  <a:pt x="1514856" y="498348"/>
                </a:lnTo>
                <a:lnTo>
                  <a:pt x="1510284" y="502920"/>
                </a:lnTo>
                <a:lnTo>
                  <a:pt x="1510284" y="507492"/>
                </a:lnTo>
                <a:lnTo>
                  <a:pt x="1514856" y="50749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48BC1965-EA24-4422-B1E6-D38E3853E49A}"/>
              </a:ext>
            </a:extLst>
          </p:cNvPr>
          <p:cNvSpPr txBox="1"/>
          <p:nvPr/>
        </p:nvSpPr>
        <p:spPr>
          <a:xfrm>
            <a:off x="3200863" y="2529130"/>
            <a:ext cx="15106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85" marR="109220" indent="-55244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7F7F7F"/>
                </a:solidFill>
                <a:latin typeface="Arial"/>
                <a:cs typeface="Arial"/>
              </a:rPr>
              <a:t>Programa 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</a:rPr>
              <a:t>em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</a:rPr>
              <a:t>Ling.  </a:t>
            </a:r>
            <a:r>
              <a:rPr lang="pt-BR" sz="12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3AB00310-9253-4918-88F8-19EB617147E6}"/>
              </a:ext>
            </a:extLst>
          </p:cNvPr>
          <p:cNvSpPr/>
          <p:nvPr/>
        </p:nvSpPr>
        <p:spPr>
          <a:xfrm>
            <a:off x="5319223" y="1840791"/>
            <a:ext cx="13970" cy="52069"/>
          </a:xfrm>
          <a:custGeom>
            <a:avLst/>
            <a:gdLst/>
            <a:ahLst/>
            <a:cxnLst/>
            <a:rect l="l" t="t" r="r" b="b"/>
            <a:pathLst>
              <a:path w="13970" h="52069">
                <a:moveTo>
                  <a:pt x="13716" y="51816"/>
                </a:moveTo>
                <a:lnTo>
                  <a:pt x="13716" y="0"/>
                </a:lnTo>
                <a:lnTo>
                  <a:pt x="0" y="0"/>
                </a:lnTo>
                <a:lnTo>
                  <a:pt x="0" y="51816"/>
                </a:lnTo>
                <a:lnTo>
                  <a:pt x="13716" y="518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2BD049FF-CAFD-4144-8DB7-6782920AE1A9}"/>
              </a:ext>
            </a:extLst>
          </p:cNvPr>
          <p:cNvSpPr/>
          <p:nvPr/>
        </p:nvSpPr>
        <p:spPr>
          <a:xfrm>
            <a:off x="5319223" y="1930708"/>
            <a:ext cx="13970" cy="50800"/>
          </a:xfrm>
          <a:custGeom>
            <a:avLst/>
            <a:gdLst/>
            <a:ahLst/>
            <a:cxnLst/>
            <a:rect l="l" t="t" r="r" b="b"/>
            <a:pathLst>
              <a:path w="13970" h="50800">
                <a:moveTo>
                  <a:pt x="13716" y="50292"/>
                </a:moveTo>
                <a:lnTo>
                  <a:pt x="13716" y="0"/>
                </a:lnTo>
                <a:lnTo>
                  <a:pt x="0" y="0"/>
                </a:lnTo>
                <a:lnTo>
                  <a:pt x="0" y="50292"/>
                </a:lnTo>
                <a:lnTo>
                  <a:pt x="13716" y="5029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0DB263A8-139A-4DCD-B5E6-64581FFD64D8}"/>
              </a:ext>
            </a:extLst>
          </p:cNvPr>
          <p:cNvSpPr/>
          <p:nvPr/>
        </p:nvSpPr>
        <p:spPr>
          <a:xfrm>
            <a:off x="5319223" y="2019100"/>
            <a:ext cx="13970" cy="50800"/>
          </a:xfrm>
          <a:custGeom>
            <a:avLst/>
            <a:gdLst/>
            <a:ahLst/>
            <a:cxnLst/>
            <a:rect l="l" t="t" r="r" b="b"/>
            <a:pathLst>
              <a:path w="13970" h="50800">
                <a:moveTo>
                  <a:pt x="13716" y="50292"/>
                </a:moveTo>
                <a:lnTo>
                  <a:pt x="13716" y="0"/>
                </a:lnTo>
                <a:lnTo>
                  <a:pt x="0" y="0"/>
                </a:lnTo>
                <a:lnTo>
                  <a:pt x="0" y="50292"/>
                </a:lnTo>
                <a:lnTo>
                  <a:pt x="13716" y="5029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A1E20382-8F30-48A1-9C88-195EB1ADB8D1}"/>
              </a:ext>
            </a:extLst>
          </p:cNvPr>
          <p:cNvSpPr/>
          <p:nvPr/>
        </p:nvSpPr>
        <p:spPr>
          <a:xfrm>
            <a:off x="5319223" y="2107492"/>
            <a:ext cx="13970" cy="52069"/>
          </a:xfrm>
          <a:custGeom>
            <a:avLst/>
            <a:gdLst/>
            <a:ahLst/>
            <a:cxnLst/>
            <a:rect l="l" t="t" r="r" b="b"/>
            <a:pathLst>
              <a:path w="13970" h="52069">
                <a:moveTo>
                  <a:pt x="13716" y="51816"/>
                </a:moveTo>
                <a:lnTo>
                  <a:pt x="13716" y="0"/>
                </a:lnTo>
                <a:lnTo>
                  <a:pt x="0" y="0"/>
                </a:lnTo>
                <a:lnTo>
                  <a:pt x="0" y="51816"/>
                </a:lnTo>
                <a:lnTo>
                  <a:pt x="13716" y="518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E3FC4442-8225-4FA9-9A5A-57B5935D69B1}"/>
              </a:ext>
            </a:extLst>
          </p:cNvPr>
          <p:cNvSpPr/>
          <p:nvPr/>
        </p:nvSpPr>
        <p:spPr>
          <a:xfrm>
            <a:off x="5319223" y="2197408"/>
            <a:ext cx="13970" cy="50800"/>
          </a:xfrm>
          <a:custGeom>
            <a:avLst/>
            <a:gdLst/>
            <a:ahLst/>
            <a:cxnLst/>
            <a:rect l="l" t="t" r="r" b="b"/>
            <a:pathLst>
              <a:path w="13970" h="50800">
                <a:moveTo>
                  <a:pt x="13716" y="50292"/>
                </a:moveTo>
                <a:lnTo>
                  <a:pt x="13716" y="0"/>
                </a:lnTo>
                <a:lnTo>
                  <a:pt x="0" y="0"/>
                </a:lnTo>
                <a:lnTo>
                  <a:pt x="0" y="50292"/>
                </a:lnTo>
                <a:lnTo>
                  <a:pt x="13716" y="5029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60D33A17-749F-41CE-B5D2-DAC2285EECE1}"/>
              </a:ext>
            </a:extLst>
          </p:cNvPr>
          <p:cNvSpPr/>
          <p:nvPr/>
        </p:nvSpPr>
        <p:spPr>
          <a:xfrm>
            <a:off x="5319223" y="2285800"/>
            <a:ext cx="13970" cy="50800"/>
          </a:xfrm>
          <a:custGeom>
            <a:avLst/>
            <a:gdLst/>
            <a:ahLst/>
            <a:cxnLst/>
            <a:rect l="l" t="t" r="r" b="b"/>
            <a:pathLst>
              <a:path w="13970" h="50800">
                <a:moveTo>
                  <a:pt x="13716" y="50292"/>
                </a:moveTo>
                <a:lnTo>
                  <a:pt x="13716" y="0"/>
                </a:lnTo>
                <a:lnTo>
                  <a:pt x="0" y="0"/>
                </a:lnTo>
                <a:lnTo>
                  <a:pt x="0" y="50292"/>
                </a:lnTo>
                <a:lnTo>
                  <a:pt x="13716" y="5029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4D09BF96-A01F-4E55-B20E-DD2B1E7E7631}"/>
              </a:ext>
            </a:extLst>
          </p:cNvPr>
          <p:cNvSpPr/>
          <p:nvPr/>
        </p:nvSpPr>
        <p:spPr>
          <a:xfrm>
            <a:off x="5319223" y="2374192"/>
            <a:ext cx="13970" cy="52069"/>
          </a:xfrm>
          <a:custGeom>
            <a:avLst/>
            <a:gdLst/>
            <a:ahLst/>
            <a:cxnLst/>
            <a:rect l="l" t="t" r="r" b="b"/>
            <a:pathLst>
              <a:path w="13970" h="52069">
                <a:moveTo>
                  <a:pt x="13716" y="51816"/>
                </a:moveTo>
                <a:lnTo>
                  <a:pt x="13716" y="0"/>
                </a:lnTo>
                <a:lnTo>
                  <a:pt x="0" y="0"/>
                </a:lnTo>
                <a:lnTo>
                  <a:pt x="0" y="51816"/>
                </a:lnTo>
                <a:lnTo>
                  <a:pt x="13716" y="518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F1914F3F-E2E6-4714-AB42-018E09A786DF}"/>
              </a:ext>
            </a:extLst>
          </p:cNvPr>
          <p:cNvSpPr/>
          <p:nvPr/>
        </p:nvSpPr>
        <p:spPr>
          <a:xfrm>
            <a:off x="5319223" y="2464108"/>
            <a:ext cx="13970" cy="50800"/>
          </a:xfrm>
          <a:custGeom>
            <a:avLst/>
            <a:gdLst/>
            <a:ahLst/>
            <a:cxnLst/>
            <a:rect l="l" t="t" r="r" b="b"/>
            <a:pathLst>
              <a:path w="13970" h="50800">
                <a:moveTo>
                  <a:pt x="13716" y="50292"/>
                </a:moveTo>
                <a:lnTo>
                  <a:pt x="13716" y="0"/>
                </a:lnTo>
                <a:lnTo>
                  <a:pt x="0" y="0"/>
                </a:lnTo>
                <a:lnTo>
                  <a:pt x="0" y="50292"/>
                </a:lnTo>
                <a:lnTo>
                  <a:pt x="13716" y="5029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098AE2D5-5D67-4452-936D-A26AD324CFD3}"/>
              </a:ext>
            </a:extLst>
          </p:cNvPr>
          <p:cNvSpPr/>
          <p:nvPr/>
        </p:nvSpPr>
        <p:spPr>
          <a:xfrm>
            <a:off x="5319223" y="2552500"/>
            <a:ext cx="13970" cy="50800"/>
          </a:xfrm>
          <a:custGeom>
            <a:avLst/>
            <a:gdLst/>
            <a:ahLst/>
            <a:cxnLst/>
            <a:rect l="l" t="t" r="r" b="b"/>
            <a:pathLst>
              <a:path w="13970" h="50800">
                <a:moveTo>
                  <a:pt x="13716" y="50292"/>
                </a:moveTo>
                <a:lnTo>
                  <a:pt x="13716" y="0"/>
                </a:lnTo>
                <a:lnTo>
                  <a:pt x="0" y="0"/>
                </a:lnTo>
                <a:lnTo>
                  <a:pt x="0" y="50292"/>
                </a:lnTo>
                <a:lnTo>
                  <a:pt x="13716" y="5029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4B503E81-03A4-4DF5-9906-9B5E47974693}"/>
              </a:ext>
            </a:extLst>
          </p:cNvPr>
          <p:cNvSpPr/>
          <p:nvPr/>
        </p:nvSpPr>
        <p:spPr>
          <a:xfrm>
            <a:off x="5319223" y="2640892"/>
            <a:ext cx="13970" cy="52069"/>
          </a:xfrm>
          <a:custGeom>
            <a:avLst/>
            <a:gdLst/>
            <a:ahLst/>
            <a:cxnLst/>
            <a:rect l="l" t="t" r="r" b="b"/>
            <a:pathLst>
              <a:path w="13970" h="52070">
                <a:moveTo>
                  <a:pt x="13716" y="51816"/>
                </a:moveTo>
                <a:lnTo>
                  <a:pt x="13716" y="0"/>
                </a:lnTo>
                <a:lnTo>
                  <a:pt x="0" y="0"/>
                </a:lnTo>
                <a:lnTo>
                  <a:pt x="0" y="51816"/>
                </a:lnTo>
                <a:lnTo>
                  <a:pt x="13716" y="518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4D57AA47-6169-4073-8FF9-92682059F73F}"/>
              </a:ext>
            </a:extLst>
          </p:cNvPr>
          <p:cNvSpPr/>
          <p:nvPr/>
        </p:nvSpPr>
        <p:spPr>
          <a:xfrm>
            <a:off x="5319223" y="2730808"/>
            <a:ext cx="13970" cy="50800"/>
          </a:xfrm>
          <a:custGeom>
            <a:avLst/>
            <a:gdLst/>
            <a:ahLst/>
            <a:cxnLst/>
            <a:rect l="l" t="t" r="r" b="b"/>
            <a:pathLst>
              <a:path w="13970" h="50800">
                <a:moveTo>
                  <a:pt x="13716" y="50292"/>
                </a:moveTo>
                <a:lnTo>
                  <a:pt x="13716" y="0"/>
                </a:lnTo>
                <a:lnTo>
                  <a:pt x="0" y="0"/>
                </a:lnTo>
                <a:lnTo>
                  <a:pt x="0" y="50292"/>
                </a:lnTo>
                <a:lnTo>
                  <a:pt x="13716" y="5029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A6DA32A4-B084-47A1-87D3-20588081097E}"/>
              </a:ext>
            </a:extLst>
          </p:cNvPr>
          <p:cNvSpPr/>
          <p:nvPr/>
        </p:nvSpPr>
        <p:spPr>
          <a:xfrm>
            <a:off x="5319223" y="2819200"/>
            <a:ext cx="13970" cy="50800"/>
          </a:xfrm>
          <a:custGeom>
            <a:avLst/>
            <a:gdLst/>
            <a:ahLst/>
            <a:cxnLst/>
            <a:rect l="l" t="t" r="r" b="b"/>
            <a:pathLst>
              <a:path w="13970" h="50800">
                <a:moveTo>
                  <a:pt x="13716" y="50292"/>
                </a:moveTo>
                <a:lnTo>
                  <a:pt x="13716" y="0"/>
                </a:lnTo>
                <a:lnTo>
                  <a:pt x="0" y="0"/>
                </a:lnTo>
                <a:lnTo>
                  <a:pt x="0" y="50292"/>
                </a:lnTo>
                <a:lnTo>
                  <a:pt x="13716" y="5029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24CF8C2D-3DF2-4AB0-8800-A147EE267662}"/>
              </a:ext>
            </a:extLst>
          </p:cNvPr>
          <p:cNvSpPr/>
          <p:nvPr/>
        </p:nvSpPr>
        <p:spPr>
          <a:xfrm>
            <a:off x="5319223" y="2907592"/>
            <a:ext cx="13970" cy="52069"/>
          </a:xfrm>
          <a:custGeom>
            <a:avLst/>
            <a:gdLst/>
            <a:ahLst/>
            <a:cxnLst/>
            <a:rect l="l" t="t" r="r" b="b"/>
            <a:pathLst>
              <a:path w="13970" h="52070">
                <a:moveTo>
                  <a:pt x="13716" y="51816"/>
                </a:moveTo>
                <a:lnTo>
                  <a:pt x="13716" y="0"/>
                </a:lnTo>
                <a:lnTo>
                  <a:pt x="0" y="0"/>
                </a:lnTo>
                <a:lnTo>
                  <a:pt x="0" y="51816"/>
                </a:lnTo>
                <a:lnTo>
                  <a:pt x="13716" y="518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790F15E4-8C8B-433B-ABEA-BEA3A4238767}"/>
              </a:ext>
            </a:extLst>
          </p:cNvPr>
          <p:cNvSpPr/>
          <p:nvPr/>
        </p:nvSpPr>
        <p:spPr>
          <a:xfrm>
            <a:off x="5319223" y="2997508"/>
            <a:ext cx="13970" cy="50800"/>
          </a:xfrm>
          <a:custGeom>
            <a:avLst/>
            <a:gdLst/>
            <a:ahLst/>
            <a:cxnLst/>
            <a:rect l="l" t="t" r="r" b="b"/>
            <a:pathLst>
              <a:path w="13970" h="50800">
                <a:moveTo>
                  <a:pt x="13716" y="50292"/>
                </a:moveTo>
                <a:lnTo>
                  <a:pt x="13716" y="0"/>
                </a:lnTo>
                <a:lnTo>
                  <a:pt x="0" y="0"/>
                </a:lnTo>
                <a:lnTo>
                  <a:pt x="0" y="50292"/>
                </a:lnTo>
                <a:lnTo>
                  <a:pt x="13716" y="5029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CBA2FBE4-AEB8-4B97-8453-D1A63283324F}"/>
              </a:ext>
            </a:extLst>
          </p:cNvPr>
          <p:cNvSpPr/>
          <p:nvPr/>
        </p:nvSpPr>
        <p:spPr>
          <a:xfrm>
            <a:off x="5758135" y="5442004"/>
            <a:ext cx="1152525" cy="433070"/>
          </a:xfrm>
          <a:custGeom>
            <a:avLst/>
            <a:gdLst/>
            <a:ahLst/>
            <a:cxnLst/>
            <a:rect l="l" t="t" r="r" b="b"/>
            <a:pathLst>
              <a:path w="1152525" h="433070">
                <a:moveTo>
                  <a:pt x="1152144" y="361188"/>
                </a:moveTo>
                <a:lnTo>
                  <a:pt x="1152144" y="71628"/>
                </a:lnTo>
                <a:lnTo>
                  <a:pt x="1146524" y="43719"/>
                </a:lnTo>
                <a:lnTo>
                  <a:pt x="1131189" y="20955"/>
                </a:lnTo>
                <a:lnTo>
                  <a:pt x="1108424" y="5619"/>
                </a:lnTo>
                <a:lnTo>
                  <a:pt x="1080516" y="0"/>
                </a:lnTo>
                <a:lnTo>
                  <a:pt x="71628" y="0"/>
                </a:lnTo>
                <a:lnTo>
                  <a:pt x="43719" y="5619"/>
                </a:lnTo>
                <a:lnTo>
                  <a:pt x="20955" y="20955"/>
                </a:lnTo>
                <a:lnTo>
                  <a:pt x="5619" y="43719"/>
                </a:lnTo>
                <a:lnTo>
                  <a:pt x="0" y="71628"/>
                </a:lnTo>
                <a:lnTo>
                  <a:pt x="0" y="361188"/>
                </a:lnTo>
                <a:lnTo>
                  <a:pt x="5619" y="389096"/>
                </a:lnTo>
                <a:lnTo>
                  <a:pt x="20955" y="411861"/>
                </a:lnTo>
                <a:lnTo>
                  <a:pt x="43719" y="427196"/>
                </a:lnTo>
                <a:lnTo>
                  <a:pt x="71628" y="432816"/>
                </a:lnTo>
                <a:lnTo>
                  <a:pt x="1080516" y="432816"/>
                </a:lnTo>
                <a:lnTo>
                  <a:pt x="1108424" y="427196"/>
                </a:lnTo>
                <a:lnTo>
                  <a:pt x="1131189" y="411861"/>
                </a:lnTo>
                <a:lnTo>
                  <a:pt x="1146524" y="389096"/>
                </a:lnTo>
                <a:lnTo>
                  <a:pt x="1152144" y="361188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6F4B0B98-0E33-4BE1-A578-8E53E0483990}"/>
              </a:ext>
            </a:extLst>
          </p:cNvPr>
          <p:cNvSpPr/>
          <p:nvPr/>
        </p:nvSpPr>
        <p:spPr>
          <a:xfrm>
            <a:off x="5753563" y="5437432"/>
            <a:ext cx="1161415" cy="441959"/>
          </a:xfrm>
          <a:custGeom>
            <a:avLst/>
            <a:gdLst/>
            <a:ahLst/>
            <a:cxnLst/>
            <a:rect l="l" t="t" r="r" b="b"/>
            <a:pathLst>
              <a:path w="1161415" h="441959">
                <a:moveTo>
                  <a:pt x="1161288" y="373380"/>
                </a:moveTo>
                <a:lnTo>
                  <a:pt x="1161288" y="68580"/>
                </a:lnTo>
                <a:lnTo>
                  <a:pt x="1158240" y="53340"/>
                </a:lnTo>
                <a:lnTo>
                  <a:pt x="1155192" y="47244"/>
                </a:lnTo>
                <a:lnTo>
                  <a:pt x="1152144" y="39624"/>
                </a:lnTo>
                <a:lnTo>
                  <a:pt x="1121664" y="9144"/>
                </a:lnTo>
                <a:lnTo>
                  <a:pt x="1114044" y="6096"/>
                </a:lnTo>
                <a:lnTo>
                  <a:pt x="1107948" y="3048"/>
                </a:lnTo>
                <a:lnTo>
                  <a:pt x="1092708" y="0"/>
                </a:lnTo>
                <a:lnTo>
                  <a:pt x="68580" y="0"/>
                </a:lnTo>
                <a:lnTo>
                  <a:pt x="53340" y="3048"/>
                </a:lnTo>
                <a:lnTo>
                  <a:pt x="47244" y="6096"/>
                </a:lnTo>
                <a:lnTo>
                  <a:pt x="39624" y="9144"/>
                </a:lnTo>
                <a:lnTo>
                  <a:pt x="9144" y="39624"/>
                </a:lnTo>
                <a:lnTo>
                  <a:pt x="6096" y="47244"/>
                </a:lnTo>
                <a:lnTo>
                  <a:pt x="3048" y="53340"/>
                </a:lnTo>
                <a:lnTo>
                  <a:pt x="0" y="68580"/>
                </a:lnTo>
                <a:lnTo>
                  <a:pt x="0" y="373380"/>
                </a:lnTo>
                <a:lnTo>
                  <a:pt x="3048" y="388620"/>
                </a:lnTo>
                <a:lnTo>
                  <a:pt x="6096" y="394716"/>
                </a:lnTo>
                <a:lnTo>
                  <a:pt x="9144" y="402336"/>
                </a:lnTo>
                <a:lnTo>
                  <a:pt x="9144" y="70104"/>
                </a:lnTo>
                <a:lnTo>
                  <a:pt x="10668" y="62484"/>
                </a:lnTo>
                <a:lnTo>
                  <a:pt x="10668" y="64008"/>
                </a:lnTo>
                <a:lnTo>
                  <a:pt x="12192" y="56388"/>
                </a:lnTo>
                <a:lnTo>
                  <a:pt x="15240" y="50292"/>
                </a:lnTo>
                <a:lnTo>
                  <a:pt x="16764" y="44196"/>
                </a:lnTo>
                <a:lnTo>
                  <a:pt x="19812" y="40132"/>
                </a:lnTo>
                <a:lnTo>
                  <a:pt x="19812" y="39624"/>
                </a:lnTo>
                <a:lnTo>
                  <a:pt x="28956" y="28956"/>
                </a:lnTo>
                <a:lnTo>
                  <a:pt x="39624" y="19812"/>
                </a:lnTo>
                <a:lnTo>
                  <a:pt x="39624" y="20193"/>
                </a:lnTo>
                <a:lnTo>
                  <a:pt x="44196" y="16764"/>
                </a:lnTo>
                <a:lnTo>
                  <a:pt x="50292" y="13716"/>
                </a:lnTo>
                <a:lnTo>
                  <a:pt x="50292" y="15240"/>
                </a:lnTo>
                <a:lnTo>
                  <a:pt x="56388" y="12192"/>
                </a:lnTo>
                <a:lnTo>
                  <a:pt x="62484" y="10972"/>
                </a:lnTo>
                <a:lnTo>
                  <a:pt x="62484" y="10668"/>
                </a:lnTo>
                <a:lnTo>
                  <a:pt x="70104" y="9144"/>
                </a:lnTo>
                <a:lnTo>
                  <a:pt x="1091184" y="9144"/>
                </a:lnTo>
                <a:lnTo>
                  <a:pt x="1098804" y="10668"/>
                </a:lnTo>
                <a:lnTo>
                  <a:pt x="1104900" y="12192"/>
                </a:lnTo>
                <a:lnTo>
                  <a:pt x="1110996" y="15240"/>
                </a:lnTo>
                <a:lnTo>
                  <a:pt x="1110996" y="13716"/>
                </a:lnTo>
                <a:lnTo>
                  <a:pt x="1117092" y="16764"/>
                </a:lnTo>
                <a:lnTo>
                  <a:pt x="1121664" y="20193"/>
                </a:lnTo>
                <a:lnTo>
                  <a:pt x="1121664" y="19812"/>
                </a:lnTo>
                <a:lnTo>
                  <a:pt x="1132332" y="28956"/>
                </a:lnTo>
                <a:lnTo>
                  <a:pt x="1141476" y="39624"/>
                </a:lnTo>
                <a:lnTo>
                  <a:pt x="1141476" y="40132"/>
                </a:lnTo>
                <a:lnTo>
                  <a:pt x="1144524" y="44196"/>
                </a:lnTo>
                <a:lnTo>
                  <a:pt x="1147572" y="50292"/>
                </a:lnTo>
                <a:lnTo>
                  <a:pt x="1149096" y="56388"/>
                </a:lnTo>
                <a:lnTo>
                  <a:pt x="1150620" y="64008"/>
                </a:lnTo>
                <a:lnTo>
                  <a:pt x="1150620" y="62484"/>
                </a:lnTo>
                <a:lnTo>
                  <a:pt x="1152144" y="70104"/>
                </a:lnTo>
                <a:lnTo>
                  <a:pt x="1152144" y="402336"/>
                </a:lnTo>
                <a:lnTo>
                  <a:pt x="1155192" y="396240"/>
                </a:lnTo>
                <a:lnTo>
                  <a:pt x="1158240" y="388620"/>
                </a:lnTo>
                <a:lnTo>
                  <a:pt x="1161288" y="373380"/>
                </a:lnTo>
                <a:close/>
              </a:path>
              <a:path w="1161415" h="441959">
                <a:moveTo>
                  <a:pt x="21336" y="403860"/>
                </a:moveTo>
                <a:lnTo>
                  <a:pt x="16764" y="397764"/>
                </a:lnTo>
                <a:lnTo>
                  <a:pt x="15240" y="391668"/>
                </a:lnTo>
                <a:lnTo>
                  <a:pt x="12192" y="385572"/>
                </a:lnTo>
                <a:lnTo>
                  <a:pt x="10668" y="379476"/>
                </a:lnTo>
                <a:lnTo>
                  <a:pt x="9144" y="371856"/>
                </a:lnTo>
                <a:lnTo>
                  <a:pt x="9144" y="402336"/>
                </a:lnTo>
                <a:lnTo>
                  <a:pt x="12192" y="408432"/>
                </a:lnTo>
                <a:lnTo>
                  <a:pt x="19812" y="417140"/>
                </a:lnTo>
                <a:lnTo>
                  <a:pt x="19812" y="402336"/>
                </a:lnTo>
                <a:lnTo>
                  <a:pt x="21336" y="403860"/>
                </a:lnTo>
                <a:close/>
              </a:path>
              <a:path w="1161415" h="441959">
                <a:moveTo>
                  <a:pt x="21336" y="38100"/>
                </a:moveTo>
                <a:lnTo>
                  <a:pt x="19812" y="39624"/>
                </a:lnTo>
                <a:lnTo>
                  <a:pt x="19812" y="40132"/>
                </a:lnTo>
                <a:lnTo>
                  <a:pt x="21336" y="38100"/>
                </a:lnTo>
                <a:close/>
              </a:path>
              <a:path w="1161415" h="441959">
                <a:moveTo>
                  <a:pt x="39624" y="432816"/>
                </a:moveTo>
                <a:lnTo>
                  <a:pt x="39624" y="422148"/>
                </a:lnTo>
                <a:lnTo>
                  <a:pt x="28956" y="413004"/>
                </a:lnTo>
                <a:lnTo>
                  <a:pt x="19812" y="402336"/>
                </a:lnTo>
                <a:lnTo>
                  <a:pt x="19812" y="417140"/>
                </a:lnTo>
                <a:lnTo>
                  <a:pt x="22860" y="420624"/>
                </a:lnTo>
                <a:lnTo>
                  <a:pt x="33528" y="429768"/>
                </a:lnTo>
                <a:lnTo>
                  <a:pt x="39624" y="432816"/>
                </a:lnTo>
                <a:close/>
              </a:path>
              <a:path w="1161415" h="441959">
                <a:moveTo>
                  <a:pt x="39624" y="20193"/>
                </a:moveTo>
                <a:lnTo>
                  <a:pt x="39624" y="19812"/>
                </a:lnTo>
                <a:lnTo>
                  <a:pt x="38100" y="21336"/>
                </a:lnTo>
                <a:lnTo>
                  <a:pt x="39624" y="20193"/>
                </a:lnTo>
                <a:close/>
              </a:path>
              <a:path w="1161415" h="441959">
                <a:moveTo>
                  <a:pt x="64008" y="431292"/>
                </a:moveTo>
                <a:lnTo>
                  <a:pt x="56388" y="429768"/>
                </a:lnTo>
                <a:lnTo>
                  <a:pt x="50292" y="428244"/>
                </a:lnTo>
                <a:lnTo>
                  <a:pt x="44196" y="425196"/>
                </a:lnTo>
                <a:lnTo>
                  <a:pt x="38100" y="420624"/>
                </a:lnTo>
                <a:lnTo>
                  <a:pt x="39624" y="422148"/>
                </a:lnTo>
                <a:lnTo>
                  <a:pt x="39624" y="432816"/>
                </a:lnTo>
                <a:lnTo>
                  <a:pt x="47244" y="435864"/>
                </a:lnTo>
                <a:lnTo>
                  <a:pt x="53340" y="438912"/>
                </a:lnTo>
                <a:lnTo>
                  <a:pt x="62484" y="440740"/>
                </a:lnTo>
                <a:lnTo>
                  <a:pt x="62484" y="431292"/>
                </a:lnTo>
                <a:lnTo>
                  <a:pt x="64008" y="431292"/>
                </a:lnTo>
                <a:close/>
              </a:path>
              <a:path w="1161415" h="441959">
                <a:moveTo>
                  <a:pt x="64008" y="10668"/>
                </a:moveTo>
                <a:lnTo>
                  <a:pt x="62484" y="10668"/>
                </a:lnTo>
                <a:lnTo>
                  <a:pt x="62484" y="10972"/>
                </a:lnTo>
                <a:lnTo>
                  <a:pt x="64008" y="10668"/>
                </a:lnTo>
                <a:close/>
              </a:path>
              <a:path w="1161415" h="441959">
                <a:moveTo>
                  <a:pt x="1123188" y="420624"/>
                </a:moveTo>
                <a:lnTo>
                  <a:pt x="1117092" y="425196"/>
                </a:lnTo>
                <a:lnTo>
                  <a:pt x="1110996" y="428244"/>
                </a:lnTo>
                <a:lnTo>
                  <a:pt x="1098804" y="431292"/>
                </a:lnTo>
                <a:lnTo>
                  <a:pt x="1091184" y="432816"/>
                </a:lnTo>
                <a:lnTo>
                  <a:pt x="70104" y="432816"/>
                </a:lnTo>
                <a:lnTo>
                  <a:pt x="62484" y="431292"/>
                </a:lnTo>
                <a:lnTo>
                  <a:pt x="62484" y="440740"/>
                </a:lnTo>
                <a:lnTo>
                  <a:pt x="68580" y="441960"/>
                </a:lnTo>
                <a:lnTo>
                  <a:pt x="1092708" y="441960"/>
                </a:lnTo>
                <a:lnTo>
                  <a:pt x="1107948" y="438912"/>
                </a:lnTo>
                <a:lnTo>
                  <a:pt x="1114044" y="435864"/>
                </a:lnTo>
                <a:lnTo>
                  <a:pt x="1121664" y="432816"/>
                </a:lnTo>
                <a:lnTo>
                  <a:pt x="1121664" y="422148"/>
                </a:lnTo>
                <a:lnTo>
                  <a:pt x="1123188" y="420624"/>
                </a:lnTo>
                <a:close/>
              </a:path>
              <a:path w="1161415" h="441959">
                <a:moveTo>
                  <a:pt x="1123188" y="21336"/>
                </a:moveTo>
                <a:lnTo>
                  <a:pt x="1121664" y="19812"/>
                </a:lnTo>
                <a:lnTo>
                  <a:pt x="1121664" y="20193"/>
                </a:lnTo>
                <a:lnTo>
                  <a:pt x="1123188" y="21336"/>
                </a:lnTo>
                <a:close/>
              </a:path>
              <a:path w="1161415" h="441959">
                <a:moveTo>
                  <a:pt x="1141476" y="418592"/>
                </a:moveTo>
                <a:lnTo>
                  <a:pt x="1141476" y="402336"/>
                </a:lnTo>
                <a:lnTo>
                  <a:pt x="1132332" y="413004"/>
                </a:lnTo>
                <a:lnTo>
                  <a:pt x="1121664" y="422148"/>
                </a:lnTo>
                <a:lnTo>
                  <a:pt x="1121664" y="432816"/>
                </a:lnTo>
                <a:lnTo>
                  <a:pt x="1127760" y="429768"/>
                </a:lnTo>
                <a:lnTo>
                  <a:pt x="1139952" y="420624"/>
                </a:lnTo>
                <a:lnTo>
                  <a:pt x="1141476" y="418592"/>
                </a:lnTo>
                <a:close/>
              </a:path>
              <a:path w="1161415" h="441959">
                <a:moveTo>
                  <a:pt x="1141476" y="40132"/>
                </a:moveTo>
                <a:lnTo>
                  <a:pt x="1141476" y="39624"/>
                </a:lnTo>
                <a:lnTo>
                  <a:pt x="1139952" y="38100"/>
                </a:lnTo>
                <a:lnTo>
                  <a:pt x="1141476" y="40132"/>
                </a:lnTo>
                <a:close/>
              </a:path>
              <a:path w="1161415" h="441959">
                <a:moveTo>
                  <a:pt x="1152144" y="402336"/>
                </a:moveTo>
                <a:lnTo>
                  <a:pt x="1152144" y="371856"/>
                </a:lnTo>
                <a:lnTo>
                  <a:pt x="1150620" y="379476"/>
                </a:lnTo>
                <a:lnTo>
                  <a:pt x="1147572" y="391668"/>
                </a:lnTo>
                <a:lnTo>
                  <a:pt x="1144524" y="397764"/>
                </a:lnTo>
                <a:lnTo>
                  <a:pt x="1139952" y="403860"/>
                </a:lnTo>
                <a:lnTo>
                  <a:pt x="1141476" y="402336"/>
                </a:lnTo>
                <a:lnTo>
                  <a:pt x="1141476" y="418592"/>
                </a:lnTo>
                <a:lnTo>
                  <a:pt x="1149096" y="408432"/>
                </a:lnTo>
                <a:lnTo>
                  <a:pt x="1152144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83CB501C-4BA2-4E55-8312-491476A85B3D}"/>
              </a:ext>
            </a:extLst>
          </p:cNvPr>
          <p:cNvSpPr/>
          <p:nvPr/>
        </p:nvSpPr>
        <p:spPr>
          <a:xfrm>
            <a:off x="2373331" y="4908604"/>
            <a:ext cx="1152525" cy="433070"/>
          </a:xfrm>
          <a:custGeom>
            <a:avLst/>
            <a:gdLst/>
            <a:ahLst/>
            <a:cxnLst/>
            <a:rect l="l" t="t" r="r" b="b"/>
            <a:pathLst>
              <a:path w="1152525" h="433070">
                <a:moveTo>
                  <a:pt x="1152144" y="361188"/>
                </a:moveTo>
                <a:lnTo>
                  <a:pt x="1152144" y="71628"/>
                </a:lnTo>
                <a:lnTo>
                  <a:pt x="1146524" y="43719"/>
                </a:lnTo>
                <a:lnTo>
                  <a:pt x="1131189" y="20955"/>
                </a:lnTo>
                <a:lnTo>
                  <a:pt x="1108424" y="5619"/>
                </a:lnTo>
                <a:lnTo>
                  <a:pt x="1080516" y="0"/>
                </a:lnTo>
                <a:lnTo>
                  <a:pt x="71628" y="0"/>
                </a:lnTo>
                <a:lnTo>
                  <a:pt x="43719" y="5619"/>
                </a:lnTo>
                <a:lnTo>
                  <a:pt x="20955" y="20955"/>
                </a:lnTo>
                <a:lnTo>
                  <a:pt x="5619" y="43719"/>
                </a:lnTo>
                <a:lnTo>
                  <a:pt x="0" y="71628"/>
                </a:lnTo>
                <a:lnTo>
                  <a:pt x="0" y="361188"/>
                </a:lnTo>
                <a:lnTo>
                  <a:pt x="5619" y="389096"/>
                </a:lnTo>
                <a:lnTo>
                  <a:pt x="20955" y="411861"/>
                </a:lnTo>
                <a:lnTo>
                  <a:pt x="43719" y="427196"/>
                </a:lnTo>
                <a:lnTo>
                  <a:pt x="71628" y="432816"/>
                </a:lnTo>
                <a:lnTo>
                  <a:pt x="1080516" y="432816"/>
                </a:lnTo>
                <a:lnTo>
                  <a:pt x="1108424" y="427196"/>
                </a:lnTo>
                <a:lnTo>
                  <a:pt x="1131189" y="411861"/>
                </a:lnTo>
                <a:lnTo>
                  <a:pt x="1146524" y="389096"/>
                </a:lnTo>
                <a:lnTo>
                  <a:pt x="1152144" y="361188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705F4067-A87B-4B37-B1C3-FC1F7DB2EECC}"/>
              </a:ext>
            </a:extLst>
          </p:cNvPr>
          <p:cNvSpPr/>
          <p:nvPr/>
        </p:nvSpPr>
        <p:spPr>
          <a:xfrm>
            <a:off x="2368758" y="4904032"/>
            <a:ext cx="1161415" cy="441959"/>
          </a:xfrm>
          <a:custGeom>
            <a:avLst/>
            <a:gdLst/>
            <a:ahLst/>
            <a:cxnLst/>
            <a:rect l="l" t="t" r="r" b="b"/>
            <a:pathLst>
              <a:path w="1161414" h="441960">
                <a:moveTo>
                  <a:pt x="1161288" y="373380"/>
                </a:moveTo>
                <a:lnTo>
                  <a:pt x="1161288" y="68580"/>
                </a:lnTo>
                <a:lnTo>
                  <a:pt x="1158240" y="53340"/>
                </a:lnTo>
                <a:lnTo>
                  <a:pt x="1155192" y="47244"/>
                </a:lnTo>
                <a:lnTo>
                  <a:pt x="1152144" y="39624"/>
                </a:lnTo>
                <a:lnTo>
                  <a:pt x="1115568" y="6096"/>
                </a:lnTo>
                <a:lnTo>
                  <a:pt x="1092708" y="0"/>
                </a:lnTo>
                <a:lnTo>
                  <a:pt x="68580" y="0"/>
                </a:lnTo>
                <a:lnTo>
                  <a:pt x="53340" y="3048"/>
                </a:lnTo>
                <a:lnTo>
                  <a:pt x="47244" y="6096"/>
                </a:lnTo>
                <a:lnTo>
                  <a:pt x="39624" y="9144"/>
                </a:lnTo>
                <a:lnTo>
                  <a:pt x="33528" y="12192"/>
                </a:lnTo>
                <a:lnTo>
                  <a:pt x="22860" y="21336"/>
                </a:lnTo>
                <a:lnTo>
                  <a:pt x="9144" y="39624"/>
                </a:lnTo>
                <a:lnTo>
                  <a:pt x="6096" y="47244"/>
                </a:lnTo>
                <a:lnTo>
                  <a:pt x="3048" y="53340"/>
                </a:lnTo>
                <a:lnTo>
                  <a:pt x="0" y="68580"/>
                </a:lnTo>
                <a:lnTo>
                  <a:pt x="0" y="373380"/>
                </a:lnTo>
                <a:lnTo>
                  <a:pt x="3048" y="388620"/>
                </a:lnTo>
                <a:lnTo>
                  <a:pt x="6096" y="396240"/>
                </a:lnTo>
                <a:lnTo>
                  <a:pt x="9144" y="402336"/>
                </a:lnTo>
                <a:lnTo>
                  <a:pt x="9144" y="70104"/>
                </a:lnTo>
                <a:lnTo>
                  <a:pt x="10668" y="62484"/>
                </a:lnTo>
                <a:lnTo>
                  <a:pt x="10668" y="64008"/>
                </a:lnTo>
                <a:lnTo>
                  <a:pt x="12192" y="56388"/>
                </a:lnTo>
                <a:lnTo>
                  <a:pt x="21336" y="38100"/>
                </a:lnTo>
                <a:lnTo>
                  <a:pt x="21336" y="39624"/>
                </a:lnTo>
                <a:lnTo>
                  <a:pt x="28956" y="28956"/>
                </a:lnTo>
                <a:lnTo>
                  <a:pt x="39624" y="19812"/>
                </a:lnTo>
                <a:lnTo>
                  <a:pt x="39624" y="21336"/>
                </a:lnTo>
                <a:lnTo>
                  <a:pt x="44196" y="17907"/>
                </a:lnTo>
                <a:lnTo>
                  <a:pt x="44196" y="16764"/>
                </a:lnTo>
                <a:lnTo>
                  <a:pt x="50292" y="13716"/>
                </a:lnTo>
                <a:lnTo>
                  <a:pt x="50292" y="15240"/>
                </a:lnTo>
                <a:lnTo>
                  <a:pt x="56388" y="12801"/>
                </a:lnTo>
                <a:lnTo>
                  <a:pt x="56388" y="12192"/>
                </a:lnTo>
                <a:lnTo>
                  <a:pt x="62484" y="10972"/>
                </a:lnTo>
                <a:lnTo>
                  <a:pt x="62484" y="10668"/>
                </a:lnTo>
                <a:lnTo>
                  <a:pt x="70104" y="9144"/>
                </a:lnTo>
                <a:lnTo>
                  <a:pt x="1092708" y="9144"/>
                </a:lnTo>
                <a:lnTo>
                  <a:pt x="1092708" y="9448"/>
                </a:lnTo>
                <a:lnTo>
                  <a:pt x="1098804" y="10668"/>
                </a:lnTo>
                <a:lnTo>
                  <a:pt x="1104900" y="12192"/>
                </a:lnTo>
                <a:lnTo>
                  <a:pt x="1110996" y="15240"/>
                </a:lnTo>
                <a:lnTo>
                  <a:pt x="1110996" y="13716"/>
                </a:lnTo>
                <a:lnTo>
                  <a:pt x="1117092" y="16764"/>
                </a:lnTo>
                <a:lnTo>
                  <a:pt x="1121664" y="20193"/>
                </a:lnTo>
                <a:lnTo>
                  <a:pt x="1121664" y="19812"/>
                </a:lnTo>
                <a:lnTo>
                  <a:pt x="1132332" y="28956"/>
                </a:lnTo>
                <a:lnTo>
                  <a:pt x="1141476" y="39624"/>
                </a:lnTo>
                <a:lnTo>
                  <a:pt x="1141476" y="38100"/>
                </a:lnTo>
                <a:lnTo>
                  <a:pt x="1147572" y="50292"/>
                </a:lnTo>
                <a:lnTo>
                  <a:pt x="1149096" y="56388"/>
                </a:lnTo>
                <a:lnTo>
                  <a:pt x="1150620" y="64008"/>
                </a:lnTo>
                <a:lnTo>
                  <a:pt x="1150620" y="62484"/>
                </a:lnTo>
                <a:lnTo>
                  <a:pt x="1152144" y="70104"/>
                </a:lnTo>
                <a:lnTo>
                  <a:pt x="1152144" y="402336"/>
                </a:lnTo>
                <a:lnTo>
                  <a:pt x="1155192" y="394716"/>
                </a:lnTo>
                <a:lnTo>
                  <a:pt x="1158240" y="388620"/>
                </a:lnTo>
                <a:lnTo>
                  <a:pt x="1161288" y="373380"/>
                </a:lnTo>
                <a:close/>
              </a:path>
              <a:path w="1161414" h="441960">
                <a:moveTo>
                  <a:pt x="45720" y="425196"/>
                </a:moveTo>
                <a:lnTo>
                  <a:pt x="39624" y="420624"/>
                </a:lnTo>
                <a:lnTo>
                  <a:pt x="39624" y="422148"/>
                </a:lnTo>
                <a:lnTo>
                  <a:pt x="28956" y="413004"/>
                </a:lnTo>
                <a:lnTo>
                  <a:pt x="21336" y="402336"/>
                </a:lnTo>
                <a:lnTo>
                  <a:pt x="21336" y="403860"/>
                </a:lnTo>
                <a:lnTo>
                  <a:pt x="12192" y="385572"/>
                </a:lnTo>
                <a:lnTo>
                  <a:pt x="10668" y="379476"/>
                </a:lnTo>
                <a:lnTo>
                  <a:pt x="9144" y="371856"/>
                </a:lnTo>
                <a:lnTo>
                  <a:pt x="9144" y="402336"/>
                </a:lnTo>
                <a:lnTo>
                  <a:pt x="22860" y="420624"/>
                </a:lnTo>
                <a:lnTo>
                  <a:pt x="33528" y="429768"/>
                </a:lnTo>
                <a:lnTo>
                  <a:pt x="39624" y="432816"/>
                </a:lnTo>
                <a:lnTo>
                  <a:pt x="44196" y="434644"/>
                </a:lnTo>
                <a:lnTo>
                  <a:pt x="44196" y="425196"/>
                </a:lnTo>
                <a:lnTo>
                  <a:pt x="45720" y="425196"/>
                </a:lnTo>
                <a:close/>
              </a:path>
              <a:path w="1161414" h="441960">
                <a:moveTo>
                  <a:pt x="45720" y="16764"/>
                </a:moveTo>
                <a:lnTo>
                  <a:pt x="44196" y="16764"/>
                </a:lnTo>
                <a:lnTo>
                  <a:pt x="44196" y="17907"/>
                </a:lnTo>
                <a:lnTo>
                  <a:pt x="45720" y="16764"/>
                </a:lnTo>
                <a:close/>
              </a:path>
              <a:path w="1161414" h="441960">
                <a:moveTo>
                  <a:pt x="57912" y="429768"/>
                </a:moveTo>
                <a:lnTo>
                  <a:pt x="50292" y="428244"/>
                </a:lnTo>
                <a:lnTo>
                  <a:pt x="44196" y="425196"/>
                </a:lnTo>
                <a:lnTo>
                  <a:pt x="44196" y="434644"/>
                </a:lnTo>
                <a:lnTo>
                  <a:pt x="47244" y="435864"/>
                </a:lnTo>
                <a:lnTo>
                  <a:pt x="53340" y="438912"/>
                </a:lnTo>
                <a:lnTo>
                  <a:pt x="56388" y="439521"/>
                </a:lnTo>
                <a:lnTo>
                  <a:pt x="56388" y="429768"/>
                </a:lnTo>
                <a:lnTo>
                  <a:pt x="57912" y="429768"/>
                </a:lnTo>
                <a:close/>
              </a:path>
              <a:path w="1161414" h="441960">
                <a:moveTo>
                  <a:pt x="57912" y="12192"/>
                </a:moveTo>
                <a:lnTo>
                  <a:pt x="56388" y="12192"/>
                </a:lnTo>
                <a:lnTo>
                  <a:pt x="56388" y="12801"/>
                </a:lnTo>
                <a:lnTo>
                  <a:pt x="57912" y="12192"/>
                </a:lnTo>
                <a:close/>
              </a:path>
              <a:path w="1161414" h="441960">
                <a:moveTo>
                  <a:pt x="64008" y="431292"/>
                </a:moveTo>
                <a:lnTo>
                  <a:pt x="56388" y="429768"/>
                </a:lnTo>
                <a:lnTo>
                  <a:pt x="56388" y="439521"/>
                </a:lnTo>
                <a:lnTo>
                  <a:pt x="62484" y="440740"/>
                </a:lnTo>
                <a:lnTo>
                  <a:pt x="62484" y="431292"/>
                </a:lnTo>
                <a:lnTo>
                  <a:pt x="64008" y="431292"/>
                </a:lnTo>
                <a:close/>
              </a:path>
              <a:path w="1161414" h="441960">
                <a:moveTo>
                  <a:pt x="64008" y="10668"/>
                </a:moveTo>
                <a:lnTo>
                  <a:pt x="62484" y="10668"/>
                </a:lnTo>
                <a:lnTo>
                  <a:pt x="62484" y="10972"/>
                </a:lnTo>
                <a:lnTo>
                  <a:pt x="64008" y="10668"/>
                </a:lnTo>
                <a:close/>
              </a:path>
              <a:path w="1161414" h="441960">
                <a:moveTo>
                  <a:pt x="1092708" y="441960"/>
                </a:moveTo>
                <a:lnTo>
                  <a:pt x="1092708" y="432816"/>
                </a:lnTo>
                <a:lnTo>
                  <a:pt x="70104" y="432816"/>
                </a:lnTo>
                <a:lnTo>
                  <a:pt x="62484" y="431292"/>
                </a:lnTo>
                <a:lnTo>
                  <a:pt x="62484" y="440740"/>
                </a:lnTo>
                <a:lnTo>
                  <a:pt x="68580" y="441960"/>
                </a:lnTo>
                <a:lnTo>
                  <a:pt x="1092708" y="441960"/>
                </a:lnTo>
                <a:close/>
              </a:path>
              <a:path w="1161414" h="441960">
                <a:moveTo>
                  <a:pt x="1092708" y="9448"/>
                </a:moveTo>
                <a:lnTo>
                  <a:pt x="1092708" y="9144"/>
                </a:lnTo>
                <a:lnTo>
                  <a:pt x="1091184" y="9144"/>
                </a:lnTo>
                <a:lnTo>
                  <a:pt x="1092708" y="9448"/>
                </a:lnTo>
                <a:close/>
              </a:path>
              <a:path w="1161414" h="441960">
                <a:moveTo>
                  <a:pt x="1123188" y="420624"/>
                </a:moveTo>
                <a:lnTo>
                  <a:pt x="1117092" y="425196"/>
                </a:lnTo>
                <a:lnTo>
                  <a:pt x="1110996" y="428244"/>
                </a:lnTo>
                <a:lnTo>
                  <a:pt x="1098804" y="431292"/>
                </a:lnTo>
                <a:lnTo>
                  <a:pt x="1091184" y="432816"/>
                </a:lnTo>
                <a:lnTo>
                  <a:pt x="1092708" y="432816"/>
                </a:lnTo>
                <a:lnTo>
                  <a:pt x="1092708" y="441960"/>
                </a:lnTo>
                <a:lnTo>
                  <a:pt x="1107948" y="438912"/>
                </a:lnTo>
                <a:lnTo>
                  <a:pt x="1115568" y="435864"/>
                </a:lnTo>
                <a:lnTo>
                  <a:pt x="1121664" y="432816"/>
                </a:lnTo>
                <a:lnTo>
                  <a:pt x="1121664" y="422148"/>
                </a:lnTo>
                <a:lnTo>
                  <a:pt x="1123188" y="420624"/>
                </a:lnTo>
                <a:close/>
              </a:path>
              <a:path w="1161414" h="441960">
                <a:moveTo>
                  <a:pt x="1123188" y="21336"/>
                </a:moveTo>
                <a:lnTo>
                  <a:pt x="1121664" y="19812"/>
                </a:lnTo>
                <a:lnTo>
                  <a:pt x="1121664" y="20193"/>
                </a:lnTo>
                <a:lnTo>
                  <a:pt x="1123188" y="21336"/>
                </a:lnTo>
                <a:close/>
              </a:path>
              <a:path w="1161414" h="441960">
                <a:moveTo>
                  <a:pt x="1152144" y="402336"/>
                </a:moveTo>
                <a:lnTo>
                  <a:pt x="1152144" y="371856"/>
                </a:lnTo>
                <a:lnTo>
                  <a:pt x="1150620" y="379476"/>
                </a:lnTo>
                <a:lnTo>
                  <a:pt x="1147572" y="391668"/>
                </a:lnTo>
                <a:lnTo>
                  <a:pt x="1141476" y="403860"/>
                </a:lnTo>
                <a:lnTo>
                  <a:pt x="1141476" y="402336"/>
                </a:lnTo>
                <a:lnTo>
                  <a:pt x="1132332" y="413004"/>
                </a:lnTo>
                <a:lnTo>
                  <a:pt x="1121664" y="422148"/>
                </a:lnTo>
                <a:lnTo>
                  <a:pt x="1121664" y="432816"/>
                </a:lnTo>
                <a:lnTo>
                  <a:pt x="1127760" y="429768"/>
                </a:lnTo>
                <a:lnTo>
                  <a:pt x="1139952" y="420624"/>
                </a:lnTo>
                <a:lnTo>
                  <a:pt x="1149096" y="408432"/>
                </a:lnTo>
                <a:lnTo>
                  <a:pt x="1152144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0">
            <a:extLst>
              <a:ext uri="{FF2B5EF4-FFF2-40B4-BE49-F238E27FC236}">
                <a16:creationId xmlns:a16="http://schemas.microsoft.com/office/drawing/2014/main" id="{FA574CC9-EED6-4BB9-866C-426F101EB565}"/>
              </a:ext>
            </a:extLst>
          </p:cNvPr>
          <p:cNvSpPr/>
          <p:nvPr/>
        </p:nvSpPr>
        <p:spPr>
          <a:xfrm>
            <a:off x="4784299" y="3064563"/>
            <a:ext cx="76200" cy="1080770"/>
          </a:xfrm>
          <a:custGeom>
            <a:avLst/>
            <a:gdLst/>
            <a:ahLst/>
            <a:cxnLst/>
            <a:rect l="l" t="t" r="r" b="b"/>
            <a:pathLst>
              <a:path w="76200" h="1080770">
                <a:moveTo>
                  <a:pt x="45720" y="38100"/>
                </a:moveTo>
                <a:lnTo>
                  <a:pt x="45720" y="0"/>
                </a:lnTo>
                <a:lnTo>
                  <a:pt x="32004" y="0"/>
                </a:lnTo>
                <a:lnTo>
                  <a:pt x="32004" y="38100"/>
                </a:lnTo>
                <a:lnTo>
                  <a:pt x="45720" y="38100"/>
                </a:lnTo>
                <a:close/>
              </a:path>
              <a:path w="76200" h="1080770">
                <a:moveTo>
                  <a:pt x="45720" y="128016"/>
                </a:moveTo>
                <a:lnTo>
                  <a:pt x="45720" y="76200"/>
                </a:lnTo>
                <a:lnTo>
                  <a:pt x="32004" y="76200"/>
                </a:lnTo>
                <a:lnTo>
                  <a:pt x="32004" y="128016"/>
                </a:lnTo>
                <a:lnTo>
                  <a:pt x="45720" y="128016"/>
                </a:lnTo>
                <a:close/>
              </a:path>
              <a:path w="76200" h="1080770">
                <a:moveTo>
                  <a:pt x="45720" y="216408"/>
                </a:moveTo>
                <a:lnTo>
                  <a:pt x="45720" y="166116"/>
                </a:lnTo>
                <a:lnTo>
                  <a:pt x="32004" y="166116"/>
                </a:lnTo>
                <a:lnTo>
                  <a:pt x="32004" y="216408"/>
                </a:lnTo>
                <a:lnTo>
                  <a:pt x="45720" y="216408"/>
                </a:lnTo>
                <a:close/>
              </a:path>
              <a:path w="76200" h="1080770">
                <a:moveTo>
                  <a:pt x="45720" y="304800"/>
                </a:moveTo>
                <a:lnTo>
                  <a:pt x="45720" y="254508"/>
                </a:lnTo>
                <a:lnTo>
                  <a:pt x="32004" y="254508"/>
                </a:lnTo>
                <a:lnTo>
                  <a:pt x="32004" y="304800"/>
                </a:lnTo>
                <a:lnTo>
                  <a:pt x="45720" y="304800"/>
                </a:lnTo>
                <a:close/>
              </a:path>
              <a:path w="76200" h="1080770">
                <a:moveTo>
                  <a:pt x="45720" y="394716"/>
                </a:moveTo>
                <a:lnTo>
                  <a:pt x="45720" y="342900"/>
                </a:lnTo>
                <a:lnTo>
                  <a:pt x="32004" y="342900"/>
                </a:lnTo>
                <a:lnTo>
                  <a:pt x="32004" y="394716"/>
                </a:lnTo>
                <a:lnTo>
                  <a:pt x="45720" y="394716"/>
                </a:lnTo>
                <a:close/>
              </a:path>
              <a:path w="76200" h="1080770">
                <a:moveTo>
                  <a:pt x="45720" y="483108"/>
                </a:moveTo>
                <a:lnTo>
                  <a:pt x="45720" y="432816"/>
                </a:lnTo>
                <a:lnTo>
                  <a:pt x="32004" y="432816"/>
                </a:lnTo>
                <a:lnTo>
                  <a:pt x="32004" y="483108"/>
                </a:lnTo>
                <a:lnTo>
                  <a:pt x="45720" y="483108"/>
                </a:lnTo>
                <a:close/>
              </a:path>
              <a:path w="76200" h="1080770">
                <a:moveTo>
                  <a:pt x="45720" y="571500"/>
                </a:moveTo>
                <a:lnTo>
                  <a:pt x="45720" y="521208"/>
                </a:lnTo>
                <a:lnTo>
                  <a:pt x="32004" y="521208"/>
                </a:lnTo>
                <a:lnTo>
                  <a:pt x="32004" y="571500"/>
                </a:lnTo>
                <a:lnTo>
                  <a:pt x="45720" y="571500"/>
                </a:lnTo>
                <a:close/>
              </a:path>
              <a:path w="76200" h="1080770">
                <a:moveTo>
                  <a:pt x="45720" y="661416"/>
                </a:moveTo>
                <a:lnTo>
                  <a:pt x="45720" y="609600"/>
                </a:lnTo>
                <a:lnTo>
                  <a:pt x="32004" y="609600"/>
                </a:lnTo>
                <a:lnTo>
                  <a:pt x="32004" y="661416"/>
                </a:lnTo>
                <a:lnTo>
                  <a:pt x="45720" y="661416"/>
                </a:lnTo>
                <a:close/>
              </a:path>
              <a:path w="76200" h="1080770">
                <a:moveTo>
                  <a:pt x="45720" y="749808"/>
                </a:moveTo>
                <a:lnTo>
                  <a:pt x="45720" y="699516"/>
                </a:lnTo>
                <a:lnTo>
                  <a:pt x="32004" y="699516"/>
                </a:lnTo>
                <a:lnTo>
                  <a:pt x="32004" y="749808"/>
                </a:lnTo>
                <a:lnTo>
                  <a:pt x="45720" y="749808"/>
                </a:lnTo>
                <a:close/>
              </a:path>
              <a:path w="76200" h="1080770">
                <a:moveTo>
                  <a:pt x="45720" y="838200"/>
                </a:moveTo>
                <a:lnTo>
                  <a:pt x="45720" y="787908"/>
                </a:lnTo>
                <a:lnTo>
                  <a:pt x="32004" y="787908"/>
                </a:lnTo>
                <a:lnTo>
                  <a:pt x="32004" y="838200"/>
                </a:lnTo>
                <a:lnTo>
                  <a:pt x="45720" y="838200"/>
                </a:lnTo>
                <a:close/>
              </a:path>
              <a:path w="76200" h="1080770">
                <a:moveTo>
                  <a:pt x="45720" y="928116"/>
                </a:moveTo>
                <a:lnTo>
                  <a:pt x="45720" y="876300"/>
                </a:lnTo>
                <a:lnTo>
                  <a:pt x="32004" y="876300"/>
                </a:lnTo>
                <a:lnTo>
                  <a:pt x="32004" y="928116"/>
                </a:lnTo>
                <a:lnTo>
                  <a:pt x="45720" y="928116"/>
                </a:lnTo>
                <a:close/>
              </a:path>
              <a:path w="76200" h="1080770">
                <a:moveTo>
                  <a:pt x="76200" y="1004316"/>
                </a:moveTo>
                <a:lnTo>
                  <a:pt x="0" y="1004316"/>
                </a:lnTo>
                <a:lnTo>
                  <a:pt x="32004" y="1068324"/>
                </a:lnTo>
                <a:lnTo>
                  <a:pt x="32004" y="1016508"/>
                </a:lnTo>
                <a:lnTo>
                  <a:pt x="45720" y="1016508"/>
                </a:lnTo>
                <a:lnTo>
                  <a:pt x="45720" y="1065276"/>
                </a:lnTo>
                <a:lnTo>
                  <a:pt x="76200" y="1004316"/>
                </a:lnTo>
                <a:close/>
              </a:path>
              <a:path w="76200" h="1080770">
                <a:moveTo>
                  <a:pt x="45720" y="1004316"/>
                </a:moveTo>
                <a:lnTo>
                  <a:pt x="45720" y="966216"/>
                </a:lnTo>
                <a:lnTo>
                  <a:pt x="32004" y="966216"/>
                </a:lnTo>
                <a:lnTo>
                  <a:pt x="32004" y="1004316"/>
                </a:lnTo>
                <a:lnTo>
                  <a:pt x="45720" y="1004316"/>
                </a:lnTo>
                <a:close/>
              </a:path>
              <a:path w="76200" h="1080770">
                <a:moveTo>
                  <a:pt x="45720" y="1065276"/>
                </a:moveTo>
                <a:lnTo>
                  <a:pt x="45720" y="1016508"/>
                </a:lnTo>
                <a:lnTo>
                  <a:pt x="32004" y="1016508"/>
                </a:lnTo>
                <a:lnTo>
                  <a:pt x="32004" y="1068324"/>
                </a:lnTo>
                <a:lnTo>
                  <a:pt x="38100" y="1080516"/>
                </a:lnTo>
                <a:lnTo>
                  <a:pt x="45720" y="1065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1">
            <a:extLst>
              <a:ext uri="{FF2B5EF4-FFF2-40B4-BE49-F238E27FC236}">
                <a16:creationId xmlns:a16="http://schemas.microsoft.com/office/drawing/2014/main" id="{11E5A30F-EC72-4407-A4F2-21256B97C8AF}"/>
              </a:ext>
            </a:extLst>
          </p:cNvPr>
          <p:cNvSpPr/>
          <p:nvPr/>
        </p:nvSpPr>
        <p:spPr>
          <a:xfrm>
            <a:off x="3918667" y="3064563"/>
            <a:ext cx="76200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2">
            <a:extLst>
              <a:ext uri="{FF2B5EF4-FFF2-40B4-BE49-F238E27FC236}">
                <a16:creationId xmlns:a16="http://schemas.microsoft.com/office/drawing/2014/main" id="{D93109F8-5464-412D-A4F7-85EE09FE79F6}"/>
              </a:ext>
            </a:extLst>
          </p:cNvPr>
          <p:cNvSpPr/>
          <p:nvPr/>
        </p:nvSpPr>
        <p:spPr>
          <a:xfrm>
            <a:off x="3918667" y="3815896"/>
            <a:ext cx="76200" cy="338455"/>
          </a:xfrm>
          <a:custGeom>
            <a:avLst/>
            <a:gdLst/>
            <a:ahLst/>
            <a:cxnLst/>
            <a:rect l="l" t="t" r="r" b="b"/>
            <a:pathLst>
              <a:path w="76200" h="338454">
                <a:moveTo>
                  <a:pt x="32071" y="262128"/>
                </a:moveTo>
                <a:lnTo>
                  <a:pt x="0" y="262128"/>
                </a:lnTo>
                <a:lnTo>
                  <a:pt x="32004" y="326136"/>
                </a:lnTo>
                <a:lnTo>
                  <a:pt x="32004" y="274320"/>
                </a:lnTo>
                <a:lnTo>
                  <a:pt x="32071" y="262128"/>
                </a:lnTo>
                <a:close/>
              </a:path>
              <a:path w="76200" h="338454">
                <a:moveTo>
                  <a:pt x="44263" y="262128"/>
                </a:moveTo>
                <a:lnTo>
                  <a:pt x="32071" y="262128"/>
                </a:lnTo>
                <a:lnTo>
                  <a:pt x="32004" y="274320"/>
                </a:lnTo>
                <a:lnTo>
                  <a:pt x="44196" y="274320"/>
                </a:lnTo>
                <a:lnTo>
                  <a:pt x="44263" y="262128"/>
                </a:lnTo>
                <a:close/>
              </a:path>
              <a:path w="76200" h="338454">
                <a:moveTo>
                  <a:pt x="76200" y="262128"/>
                </a:moveTo>
                <a:lnTo>
                  <a:pt x="44263" y="262128"/>
                </a:lnTo>
                <a:lnTo>
                  <a:pt x="44196" y="274320"/>
                </a:lnTo>
                <a:lnTo>
                  <a:pt x="32004" y="274320"/>
                </a:lnTo>
                <a:lnTo>
                  <a:pt x="32004" y="326136"/>
                </a:lnTo>
                <a:lnTo>
                  <a:pt x="38100" y="338328"/>
                </a:lnTo>
                <a:lnTo>
                  <a:pt x="76200" y="262128"/>
                </a:lnTo>
                <a:close/>
              </a:path>
              <a:path w="76200" h="338454">
                <a:moveTo>
                  <a:pt x="45720" y="0"/>
                </a:moveTo>
                <a:lnTo>
                  <a:pt x="33528" y="0"/>
                </a:lnTo>
                <a:lnTo>
                  <a:pt x="32071" y="262128"/>
                </a:lnTo>
                <a:lnTo>
                  <a:pt x="44263" y="262128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3">
            <a:extLst>
              <a:ext uri="{FF2B5EF4-FFF2-40B4-BE49-F238E27FC236}">
                <a16:creationId xmlns:a16="http://schemas.microsoft.com/office/drawing/2014/main" id="{038E6BA2-A752-45B8-9B2C-E79C11C09CE3}"/>
              </a:ext>
            </a:extLst>
          </p:cNvPr>
          <p:cNvSpPr/>
          <p:nvPr/>
        </p:nvSpPr>
        <p:spPr>
          <a:xfrm>
            <a:off x="1650955" y="4602280"/>
            <a:ext cx="867410" cy="277495"/>
          </a:xfrm>
          <a:custGeom>
            <a:avLst/>
            <a:gdLst/>
            <a:ahLst/>
            <a:cxnLst/>
            <a:rect l="l" t="t" r="r" b="b"/>
            <a:pathLst>
              <a:path w="867410" h="277495">
                <a:moveTo>
                  <a:pt x="795745" y="235707"/>
                </a:moveTo>
                <a:lnTo>
                  <a:pt x="3048" y="0"/>
                </a:lnTo>
                <a:lnTo>
                  <a:pt x="0" y="12192"/>
                </a:lnTo>
                <a:lnTo>
                  <a:pt x="792161" y="247739"/>
                </a:lnTo>
                <a:lnTo>
                  <a:pt x="795745" y="235707"/>
                </a:lnTo>
                <a:close/>
              </a:path>
              <a:path w="867410" h="277495">
                <a:moveTo>
                  <a:pt x="807720" y="273377"/>
                </a:moveTo>
                <a:lnTo>
                  <a:pt x="807720" y="239268"/>
                </a:lnTo>
                <a:lnTo>
                  <a:pt x="804672" y="251460"/>
                </a:lnTo>
                <a:lnTo>
                  <a:pt x="792161" y="247739"/>
                </a:lnTo>
                <a:lnTo>
                  <a:pt x="783336" y="277368"/>
                </a:lnTo>
                <a:lnTo>
                  <a:pt x="807720" y="273377"/>
                </a:lnTo>
                <a:close/>
              </a:path>
              <a:path w="867410" h="277495">
                <a:moveTo>
                  <a:pt x="807720" y="239268"/>
                </a:moveTo>
                <a:lnTo>
                  <a:pt x="795745" y="235707"/>
                </a:lnTo>
                <a:lnTo>
                  <a:pt x="792161" y="247739"/>
                </a:lnTo>
                <a:lnTo>
                  <a:pt x="804672" y="251460"/>
                </a:lnTo>
                <a:lnTo>
                  <a:pt x="807720" y="239268"/>
                </a:lnTo>
                <a:close/>
              </a:path>
              <a:path w="867410" h="277495">
                <a:moveTo>
                  <a:pt x="867156" y="263652"/>
                </a:moveTo>
                <a:lnTo>
                  <a:pt x="804672" y="205740"/>
                </a:lnTo>
                <a:lnTo>
                  <a:pt x="795745" y="235707"/>
                </a:lnTo>
                <a:lnTo>
                  <a:pt x="807720" y="239268"/>
                </a:lnTo>
                <a:lnTo>
                  <a:pt x="807720" y="273377"/>
                </a:lnTo>
                <a:lnTo>
                  <a:pt x="867156" y="263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4">
            <a:extLst>
              <a:ext uri="{FF2B5EF4-FFF2-40B4-BE49-F238E27FC236}">
                <a16:creationId xmlns:a16="http://schemas.microsoft.com/office/drawing/2014/main" id="{02235EAB-73D3-498A-8E30-DB8A3E72CC32}"/>
              </a:ext>
            </a:extLst>
          </p:cNvPr>
          <p:cNvSpPr/>
          <p:nvPr/>
        </p:nvSpPr>
        <p:spPr>
          <a:xfrm>
            <a:off x="3382219" y="4602280"/>
            <a:ext cx="649605" cy="271780"/>
          </a:xfrm>
          <a:custGeom>
            <a:avLst/>
            <a:gdLst/>
            <a:ahLst/>
            <a:cxnLst/>
            <a:rect l="l" t="t" r="r" b="b"/>
            <a:pathLst>
              <a:path w="649604" h="271779">
                <a:moveTo>
                  <a:pt x="67536" y="228753"/>
                </a:moveTo>
                <a:lnTo>
                  <a:pt x="56388" y="199644"/>
                </a:lnTo>
                <a:lnTo>
                  <a:pt x="0" y="263652"/>
                </a:lnTo>
                <a:lnTo>
                  <a:pt x="56388" y="268778"/>
                </a:lnTo>
                <a:lnTo>
                  <a:pt x="56388" y="233172"/>
                </a:lnTo>
                <a:lnTo>
                  <a:pt x="67536" y="228753"/>
                </a:lnTo>
                <a:close/>
              </a:path>
              <a:path w="649604" h="271779">
                <a:moveTo>
                  <a:pt x="72192" y="240911"/>
                </a:moveTo>
                <a:lnTo>
                  <a:pt x="67536" y="228753"/>
                </a:lnTo>
                <a:lnTo>
                  <a:pt x="56388" y="233172"/>
                </a:lnTo>
                <a:lnTo>
                  <a:pt x="60960" y="245364"/>
                </a:lnTo>
                <a:lnTo>
                  <a:pt x="72192" y="240911"/>
                </a:lnTo>
                <a:close/>
              </a:path>
              <a:path w="649604" h="271779">
                <a:moveTo>
                  <a:pt x="83820" y="271272"/>
                </a:moveTo>
                <a:lnTo>
                  <a:pt x="72192" y="240911"/>
                </a:lnTo>
                <a:lnTo>
                  <a:pt x="60960" y="245364"/>
                </a:lnTo>
                <a:lnTo>
                  <a:pt x="56388" y="233172"/>
                </a:lnTo>
                <a:lnTo>
                  <a:pt x="56388" y="268778"/>
                </a:lnTo>
                <a:lnTo>
                  <a:pt x="83820" y="271272"/>
                </a:lnTo>
                <a:close/>
              </a:path>
              <a:path w="649604" h="271779">
                <a:moveTo>
                  <a:pt x="649224" y="12192"/>
                </a:moveTo>
                <a:lnTo>
                  <a:pt x="644652" y="0"/>
                </a:lnTo>
                <a:lnTo>
                  <a:pt x="67536" y="228753"/>
                </a:lnTo>
                <a:lnTo>
                  <a:pt x="72192" y="240911"/>
                </a:lnTo>
                <a:lnTo>
                  <a:pt x="649224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5">
            <a:extLst>
              <a:ext uri="{FF2B5EF4-FFF2-40B4-BE49-F238E27FC236}">
                <a16:creationId xmlns:a16="http://schemas.microsoft.com/office/drawing/2014/main" id="{AECB4983-753E-4743-BD83-15B7CD2162E1}"/>
              </a:ext>
            </a:extLst>
          </p:cNvPr>
          <p:cNvSpPr/>
          <p:nvPr/>
        </p:nvSpPr>
        <p:spPr>
          <a:xfrm>
            <a:off x="2876251" y="5620312"/>
            <a:ext cx="650875" cy="76200"/>
          </a:xfrm>
          <a:custGeom>
            <a:avLst/>
            <a:gdLst/>
            <a:ahLst/>
            <a:cxnLst/>
            <a:rect l="l" t="t" r="r" b="b"/>
            <a:pathLst>
              <a:path w="650875" h="76200">
                <a:moveTo>
                  <a:pt x="588264" y="44196"/>
                </a:moveTo>
                <a:lnTo>
                  <a:pt x="588264" y="30480"/>
                </a:lnTo>
                <a:lnTo>
                  <a:pt x="0" y="32004"/>
                </a:lnTo>
                <a:lnTo>
                  <a:pt x="0" y="45720"/>
                </a:lnTo>
                <a:lnTo>
                  <a:pt x="588264" y="44196"/>
                </a:lnTo>
                <a:close/>
              </a:path>
              <a:path w="650875" h="76200">
                <a:moveTo>
                  <a:pt x="650748" y="38100"/>
                </a:moveTo>
                <a:lnTo>
                  <a:pt x="574548" y="0"/>
                </a:lnTo>
                <a:lnTo>
                  <a:pt x="574548" y="30515"/>
                </a:lnTo>
                <a:lnTo>
                  <a:pt x="588264" y="30480"/>
                </a:lnTo>
                <a:lnTo>
                  <a:pt x="588264" y="69342"/>
                </a:lnTo>
                <a:lnTo>
                  <a:pt x="650748" y="38100"/>
                </a:lnTo>
                <a:close/>
              </a:path>
              <a:path w="650875" h="76200">
                <a:moveTo>
                  <a:pt x="588264" y="69342"/>
                </a:moveTo>
                <a:lnTo>
                  <a:pt x="588264" y="44196"/>
                </a:lnTo>
                <a:lnTo>
                  <a:pt x="574548" y="44231"/>
                </a:lnTo>
                <a:lnTo>
                  <a:pt x="574548" y="76200"/>
                </a:lnTo>
                <a:lnTo>
                  <a:pt x="588264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6">
            <a:extLst>
              <a:ext uri="{FF2B5EF4-FFF2-40B4-BE49-F238E27FC236}">
                <a16:creationId xmlns:a16="http://schemas.microsoft.com/office/drawing/2014/main" id="{DCEFAC78-8B78-4477-918C-78830ED19378}"/>
              </a:ext>
            </a:extLst>
          </p:cNvPr>
          <p:cNvSpPr/>
          <p:nvPr/>
        </p:nvSpPr>
        <p:spPr>
          <a:xfrm>
            <a:off x="5399995" y="5621836"/>
            <a:ext cx="358140" cy="76200"/>
          </a:xfrm>
          <a:custGeom>
            <a:avLst/>
            <a:gdLst/>
            <a:ahLst/>
            <a:cxnLst/>
            <a:rect l="l" t="t" r="r" b="b"/>
            <a:pathLst>
              <a:path w="358140" h="76200">
                <a:moveTo>
                  <a:pt x="294132" y="44196"/>
                </a:moveTo>
                <a:lnTo>
                  <a:pt x="294132" y="30480"/>
                </a:lnTo>
                <a:lnTo>
                  <a:pt x="0" y="30480"/>
                </a:lnTo>
                <a:lnTo>
                  <a:pt x="0" y="44196"/>
                </a:lnTo>
                <a:lnTo>
                  <a:pt x="294132" y="44196"/>
                </a:lnTo>
                <a:close/>
              </a:path>
              <a:path w="358140" h="76200">
                <a:moveTo>
                  <a:pt x="358140" y="38100"/>
                </a:moveTo>
                <a:lnTo>
                  <a:pt x="281940" y="0"/>
                </a:lnTo>
                <a:lnTo>
                  <a:pt x="281940" y="30480"/>
                </a:lnTo>
                <a:lnTo>
                  <a:pt x="294132" y="30480"/>
                </a:lnTo>
                <a:lnTo>
                  <a:pt x="294132" y="70104"/>
                </a:lnTo>
                <a:lnTo>
                  <a:pt x="358140" y="38100"/>
                </a:lnTo>
                <a:close/>
              </a:path>
              <a:path w="358140" h="76200">
                <a:moveTo>
                  <a:pt x="294132" y="70104"/>
                </a:moveTo>
                <a:lnTo>
                  <a:pt x="294132" y="44196"/>
                </a:lnTo>
                <a:lnTo>
                  <a:pt x="281940" y="44196"/>
                </a:lnTo>
                <a:lnTo>
                  <a:pt x="281940" y="76200"/>
                </a:lnTo>
                <a:lnTo>
                  <a:pt x="294132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7">
            <a:extLst>
              <a:ext uri="{FF2B5EF4-FFF2-40B4-BE49-F238E27FC236}">
                <a16:creationId xmlns:a16="http://schemas.microsoft.com/office/drawing/2014/main" id="{C7E53E60-32C4-4DDB-8312-86B4A1494D09}"/>
              </a:ext>
            </a:extLst>
          </p:cNvPr>
          <p:cNvSpPr/>
          <p:nvPr/>
        </p:nvSpPr>
        <p:spPr>
          <a:xfrm>
            <a:off x="2876251" y="5367328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5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8">
            <a:extLst>
              <a:ext uri="{FF2B5EF4-FFF2-40B4-BE49-F238E27FC236}">
                <a16:creationId xmlns:a16="http://schemas.microsoft.com/office/drawing/2014/main" id="{02EC18F4-B3E7-4C14-A4CC-2843E2F5D66D}"/>
              </a:ext>
            </a:extLst>
          </p:cNvPr>
          <p:cNvSpPr/>
          <p:nvPr/>
        </p:nvSpPr>
        <p:spPr>
          <a:xfrm>
            <a:off x="3345643" y="3317548"/>
            <a:ext cx="1224280" cy="497205"/>
          </a:xfrm>
          <a:custGeom>
            <a:avLst/>
            <a:gdLst/>
            <a:ahLst/>
            <a:cxnLst/>
            <a:rect l="l" t="t" r="r" b="b"/>
            <a:pathLst>
              <a:path w="1224279" h="497204">
                <a:moveTo>
                  <a:pt x="1223772" y="248412"/>
                </a:moveTo>
                <a:lnTo>
                  <a:pt x="1209640" y="195132"/>
                </a:lnTo>
                <a:lnTo>
                  <a:pt x="1169238" y="145829"/>
                </a:lnTo>
                <a:lnTo>
                  <a:pt x="1105558" y="101717"/>
                </a:lnTo>
                <a:lnTo>
                  <a:pt x="1065923" y="81988"/>
                </a:lnTo>
                <a:lnTo>
                  <a:pt x="1021590" y="64011"/>
                </a:lnTo>
                <a:lnTo>
                  <a:pt x="972933" y="47938"/>
                </a:lnTo>
                <a:lnTo>
                  <a:pt x="920326" y="33923"/>
                </a:lnTo>
                <a:lnTo>
                  <a:pt x="864143" y="22115"/>
                </a:lnTo>
                <a:lnTo>
                  <a:pt x="804757" y="12667"/>
                </a:lnTo>
                <a:lnTo>
                  <a:pt x="742542" y="5731"/>
                </a:lnTo>
                <a:lnTo>
                  <a:pt x="677873" y="1458"/>
                </a:lnTo>
                <a:lnTo>
                  <a:pt x="611124" y="0"/>
                </a:lnTo>
                <a:lnTo>
                  <a:pt x="544393" y="1458"/>
                </a:lnTo>
                <a:lnTo>
                  <a:pt x="479779" y="5731"/>
                </a:lnTo>
                <a:lnTo>
                  <a:pt x="417649" y="12667"/>
                </a:lnTo>
                <a:lnTo>
                  <a:pt x="358372" y="22115"/>
                </a:lnTo>
                <a:lnTo>
                  <a:pt x="302316" y="33923"/>
                </a:lnTo>
                <a:lnTo>
                  <a:pt x="249850" y="47938"/>
                </a:lnTo>
                <a:lnTo>
                  <a:pt x="201343" y="64011"/>
                </a:lnTo>
                <a:lnTo>
                  <a:pt x="157162" y="81988"/>
                </a:lnTo>
                <a:lnTo>
                  <a:pt x="117677" y="101717"/>
                </a:lnTo>
                <a:lnTo>
                  <a:pt x="83255" y="123048"/>
                </a:lnTo>
                <a:lnTo>
                  <a:pt x="31077" y="169907"/>
                </a:lnTo>
                <a:lnTo>
                  <a:pt x="3575" y="221350"/>
                </a:lnTo>
                <a:lnTo>
                  <a:pt x="0" y="248412"/>
                </a:lnTo>
                <a:lnTo>
                  <a:pt x="3575" y="275473"/>
                </a:lnTo>
                <a:lnTo>
                  <a:pt x="31077" y="326916"/>
                </a:lnTo>
                <a:lnTo>
                  <a:pt x="83255" y="373775"/>
                </a:lnTo>
                <a:lnTo>
                  <a:pt x="117677" y="395106"/>
                </a:lnTo>
                <a:lnTo>
                  <a:pt x="157162" y="414835"/>
                </a:lnTo>
                <a:lnTo>
                  <a:pt x="201343" y="432812"/>
                </a:lnTo>
                <a:lnTo>
                  <a:pt x="249850" y="448885"/>
                </a:lnTo>
                <a:lnTo>
                  <a:pt x="302316" y="462900"/>
                </a:lnTo>
                <a:lnTo>
                  <a:pt x="358372" y="474708"/>
                </a:lnTo>
                <a:lnTo>
                  <a:pt x="417649" y="484156"/>
                </a:lnTo>
                <a:lnTo>
                  <a:pt x="479779" y="491092"/>
                </a:lnTo>
                <a:lnTo>
                  <a:pt x="544393" y="495365"/>
                </a:lnTo>
                <a:lnTo>
                  <a:pt x="611124" y="496824"/>
                </a:lnTo>
                <a:lnTo>
                  <a:pt x="677873" y="495365"/>
                </a:lnTo>
                <a:lnTo>
                  <a:pt x="742542" y="491092"/>
                </a:lnTo>
                <a:lnTo>
                  <a:pt x="804757" y="484156"/>
                </a:lnTo>
                <a:lnTo>
                  <a:pt x="864143" y="474708"/>
                </a:lnTo>
                <a:lnTo>
                  <a:pt x="920326" y="462900"/>
                </a:lnTo>
                <a:lnTo>
                  <a:pt x="972933" y="448885"/>
                </a:lnTo>
                <a:lnTo>
                  <a:pt x="1021590" y="432812"/>
                </a:lnTo>
                <a:lnTo>
                  <a:pt x="1065923" y="414835"/>
                </a:lnTo>
                <a:lnTo>
                  <a:pt x="1105558" y="395106"/>
                </a:lnTo>
                <a:lnTo>
                  <a:pt x="1140121" y="373775"/>
                </a:lnTo>
                <a:lnTo>
                  <a:pt x="1192536" y="326916"/>
                </a:lnTo>
                <a:lnTo>
                  <a:pt x="1220176" y="275473"/>
                </a:lnTo>
                <a:lnTo>
                  <a:pt x="1223772" y="248412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9">
            <a:extLst>
              <a:ext uri="{FF2B5EF4-FFF2-40B4-BE49-F238E27FC236}">
                <a16:creationId xmlns:a16="http://schemas.microsoft.com/office/drawing/2014/main" id="{C1D74A85-7148-4EF7-BB57-9613AA8AEB2B}"/>
              </a:ext>
            </a:extLst>
          </p:cNvPr>
          <p:cNvSpPr/>
          <p:nvPr/>
        </p:nvSpPr>
        <p:spPr>
          <a:xfrm>
            <a:off x="3339547" y="3312975"/>
            <a:ext cx="1234440" cy="506095"/>
          </a:xfrm>
          <a:custGeom>
            <a:avLst/>
            <a:gdLst/>
            <a:ahLst/>
            <a:cxnLst/>
            <a:rect l="l" t="t" r="r" b="b"/>
            <a:pathLst>
              <a:path w="1234439" h="506095">
                <a:moveTo>
                  <a:pt x="1234440" y="252984"/>
                </a:moveTo>
                <a:lnTo>
                  <a:pt x="1226820" y="213360"/>
                </a:lnTo>
                <a:lnTo>
                  <a:pt x="1196340" y="164592"/>
                </a:lnTo>
                <a:lnTo>
                  <a:pt x="1158240" y="131064"/>
                </a:lnTo>
                <a:lnTo>
                  <a:pt x="1072896" y="82296"/>
                </a:lnTo>
                <a:lnTo>
                  <a:pt x="1030224" y="65532"/>
                </a:lnTo>
                <a:lnTo>
                  <a:pt x="1008888" y="56388"/>
                </a:lnTo>
                <a:lnTo>
                  <a:pt x="961644" y="42672"/>
                </a:lnTo>
                <a:lnTo>
                  <a:pt x="883920" y="24384"/>
                </a:lnTo>
                <a:lnTo>
                  <a:pt x="829056" y="15240"/>
                </a:lnTo>
                <a:lnTo>
                  <a:pt x="771144" y="7620"/>
                </a:lnTo>
                <a:lnTo>
                  <a:pt x="710184" y="2975"/>
                </a:lnTo>
                <a:lnTo>
                  <a:pt x="679704" y="1524"/>
                </a:lnTo>
                <a:lnTo>
                  <a:pt x="649224" y="0"/>
                </a:lnTo>
                <a:lnTo>
                  <a:pt x="585216" y="0"/>
                </a:lnTo>
                <a:lnTo>
                  <a:pt x="493776" y="4572"/>
                </a:lnTo>
                <a:lnTo>
                  <a:pt x="463296" y="7620"/>
                </a:lnTo>
                <a:lnTo>
                  <a:pt x="434340" y="10668"/>
                </a:lnTo>
                <a:lnTo>
                  <a:pt x="406908" y="15240"/>
                </a:lnTo>
                <a:lnTo>
                  <a:pt x="377952" y="19812"/>
                </a:lnTo>
                <a:lnTo>
                  <a:pt x="298704" y="36576"/>
                </a:lnTo>
                <a:lnTo>
                  <a:pt x="249936" y="48768"/>
                </a:lnTo>
                <a:lnTo>
                  <a:pt x="204216" y="65532"/>
                </a:lnTo>
                <a:lnTo>
                  <a:pt x="182880" y="73152"/>
                </a:lnTo>
                <a:lnTo>
                  <a:pt x="143256" y="91440"/>
                </a:lnTo>
                <a:lnTo>
                  <a:pt x="106680" y="109728"/>
                </a:lnTo>
                <a:lnTo>
                  <a:pt x="62484" y="141732"/>
                </a:lnTo>
                <a:lnTo>
                  <a:pt x="28956" y="176784"/>
                </a:lnTo>
                <a:lnTo>
                  <a:pt x="7620" y="213360"/>
                </a:lnTo>
                <a:lnTo>
                  <a:pt x="0" y="252984"/>
                </a:lnTo>
                <a:lnTo>
                  <a:pt x="1524" y="266700"/>
                </a:lnTo>
                <a:lnTo>
                  <a:pt x="4572" y="280416"/>
                </a:lnTo>
                <a:lnTo>
                  <a:pt x="7620" y="292608"/>
                </a:lnTo>
                <a:lnTo>
                  <a:pt x="10668" y="299466"/>
                </a:lnTo>
                <a:lnTo>
                  <a:pt x="10668" y="240792"/>
                </a:lnTo>
                <a:lnTo>
                  <a:pt x="16764" y="216408"/>
                </a:lnTo>
                <a:lnTo>
                  <a:pt x="22860" y="205740"/>
                </a:lnTo>
                <a:lnTo>
                  <a:pt x="28956" y="193548"/>
                </a:lnTo>
                <a:lnTo>
                  <a:pt x="36576" y="181356"/>
                </a:lnTo>
                <a:lnTo>
                  <a:pt x="68580" y="149352"/>
                </a:lnTo>
                <a:lnTo>
                  <a:pt x="112776" y="118872"/>
                </a:lnTo>
                <a:lnTo>
                  <a:pt x="129540" y="108204"/>
                </a:lnTo>
                <a:lnTo>
                  <a:pt x="166116" y="89916"/>
                </a:lnTo>
                <a:lnTo>
                  <a:pt x="185928" y="82296"/>
                </a:lnTo>
                <a:lnTo>
                  <a:pt x="207264" y="73152"/>
                </a:lnTo>
                <a:lnTo>
                  <a:pt x="252984" y="57912"/>
                </a:lnTo>
                <a:lnTo>
                  <a:pt x="326136" y="39624"/>
                </a:lnTo>
                <a:lnTo>
                  <a:pt x="379476" y="28956"/>
                </a:lnTo>
                <a:lnTo>
                  <a:pt x="435864" y="21336"/>
                </a:lnTo>
                <a:lnTo>
                  <a:pt x="464820" y="16764"/>
                </a:lnTo>
                <a:lnTo>
                  <a:pt x="495300" y="15240"/>
                </a:lnTo>
                <a:lnTo>
                  <a:pt x="524256" y="12192"/>
                </a:lnTo>
                <a:lnTo>
                  <a:pt x="554736" y="10668"/>
                </a:lnTo>
                <a:lnTo>
                  <a:pt x="585216" y="9216"/>
                </a:lnTo>
                <a:lnTo>
                  <a:pt x="649224" y="9144"/>
                </a:lnTo>
                <a:lnTo>
                  <a:pt x="710184" y="12192"/>
                </a:lnTo>
                <a:lnTo>
                  <a:pt x="740664" y="15240"/>
                </a:lnTo>
                <a:lnTo>
                  <a:pt x="769620" y="16764"/>
                </a:lnTo>
                <a:lnTo>
                  <a:pt x="798576" y="21336"/>
                </a:lnTo>
                <a:lnTo>
                  <a:pt x="827532" y="24384"/>
                </a:lnTo>
                <a:lnTo>
                  <a:pt x="882396" y="33528"/>
                </a:lnTo>
                <a:lnTo>
                  <a:pt x="934212" y="45720"/>
                </a:lnTo>
                <a:lnTo>
                  <a:pt x="982980" y="57912"/>
                </a:lnTo>
                <a:lnTo>
                  <a:pt x="1027176" y="73152"/>
                </a:lnTo>
                <a:lnTo>
                  <a:pt x="1048512" y="82296"/>
                </a:lnTo>
                <a:lnTo>
                  <a:pt x="1068324" y="89916"/>
                </a:lnTo>
                <a:lnTo>
                  <a:pt x="1088136" y="99060"/>
                </a:lnTo>
                <a:lnTo>
                  <a:pt x="1106424" y="108204"/>
                </a:lnTo>
                <a:lnTo>
                  <a:pt x="1123188" y="118872"/>
                </a:lnTo>
                <a:lnTo>
                  <a:pt x="1138428" y="128016"/>
                </a:lnTo>
                <a:lnTo>
                  <a:pt x="1165860" y="149352"/>
                </a:lnTo>
                <a:lnTo>
                  <a:pt x="1178052" y="160020"/>
                </a:lnTo>
                <a:lnTo>
                  <a:pt x="1188720" y="170688"/>
                </a:lnTo>
                <a:lnTo>
                  <a:pt x="1197864" y="182880"/>
                </a:lnTo>
                <a:lnTo>
                  <a:pt x="1207008" y="193548"/>
                </a:lnTo>
                <a:lnTo>
                  <a:pt x="1213104" y="205740"/>
                </a:lnTo>
                <a:lnTo>
                  <a:pt x="1217676" y="217932"/>
                </a:lnTo>
                <a:lnTo>
                  <a:pt x="1222248" y="228600"/>
                </a:lnTo>
                <a:lnTo>
                  <a:pt x="1225296" y="252984"/>
                </a:lnTo>
                <a:lnTo>
                  <a:pt x="1225296" y="295656"/>
                </a:lnTo>
                <a:lnTo>
                  <a:pt x="1226820" y="292608"/>
                </a:lnTo>
                <a:lnTo>
                  <a:pt x="1231392" y="278892"/>
                </a:lnTo>
                <a:lnTo>
                  <a:pt x="1232916" y="266700"/>
                </a:lnTo>
                <a:lnTo>
                  <a:pt x="1234440" y="252984"/>
                </a:lnTo>
                <a:close/>
              </a:path>
              <a:path w="1234439" h="506095">
                <a:moveTo>
                  <a:pt x="1225296" y="295656"/>
                </a:moveTo>
                <a:lnTo>
                  <a:pt x="1225296" y="252984"/>
                </a:lnTo>
                <a:lnTo>
                  <a:pt x="1222248" y="277368"/>
                </a:lnTo>
                <a:lnTo>
                  <a:pt x="1213104" y="301752"/>
                </a:lnTo>
                <a:lnTo>
                  <a:pt x="1205484" y="312420"/>
                </a:lnTo>
                <a:lnTo>
                  <a:pt x="1197864" y="324612"/>
                </a:lnTo>
                <a:lnTo>
                  <a:pt x="1188720" y="335280"/>
                </a:lnTo>
                <a:lnTo>
                  <a:pt x="1165860" y="358140"/>
                </a:lnTo>
                <a:lnTo>
                  <a:pt x="1152144" y="367284"/>
                </a:lnTo>
                <a:lnTo>
                  <a:pt x="1138428" y="377952"/>
                </a:lnTo>
                <a:lnTo>
                  <a:pt x="1088136" y="406908"/>
                </a:lnTo>
                <a:lnTo>
                  <a:pt x="1048512" y="425196"/>
                </a:lnTo>
                <a:lnTo>
                  <a:pt x="1005840" y="440436"/>
                </a:lnTo>
                <a:lnTo>
                  <a:pt x="958596" y="454152"/>
                </a:lnTo>
                <a:lnTo>
                  <a:pt x="934212" y="461772"/>
                </a:lnTo>
                <a:lnTo>
                  <a:pt x="908304" y="466344"/>
                </a:lnTo>
                <a:lnTo>
                  <a:pt x="882396" y="472440"/>
                </a:lnTo>
                <a:lnTo>
                  <a:pt x="827532" y="481584"/>
                </a:lnTo>
                <a:lnTo>
                  <a:pt x="798576" y="486156"/>
                </a:lnTo>
                <a:lnTo>
                  <a:pt x="740664" y="492252"/>
                </a:lnTo>
                <a:lnTo>
                  <a:pt x="649224" y="496824"/>
                </a:lnTo>
                <a:lnTo>
                  <a:pt x="585216" y="496824"/>
                </a:lnTo>
                <a:lnTo>
                  <a:pt x="493776" y="492252"/>
                </a:lnTo>
                <a:lnTo>
                  <a:pt x="435864" y="486156"/>
                </a:lnTo>
                <a:lnTo>
                  <a:pt x="408432" y="481584"/>
                </a:lnTo>
                <a:lnTo>
                  <a:pt x="379476" y="477012"/>
                </a:lnTo>
                <a:lnTo>
                  <a:pt x="353568" y="472440"/>
                </a:lnTo>
                <a:lnTo>
                  <a:pt x="326136" y="466344"/>
                </a:lnTo>
                <a:lnTo>
                  <a:pt x="301752" y="460248"/>
                </a:lnTo>
                <a:lnTo>
                  <a:pt x="275844" y="454152"/>
                </a:lnTo>
                <a:lnTo>
                  <a:pt x="252984" y="448056"/>
                </a:lnTo>
                <a:lnTo>
                  <a:pt x="207264" y="432816"/>
                </a:lnTo>
                <a:lnTo>
                  <a:pt x="185928" y="423672"/>
                </a:lnTo>
                <a:lnTo>
                  <a:pt x="166116" y="416052"/>
                </a:lnTo>
                <a:lnTo>
                  <a:pt x="129540" y="397764"/>
                </a:lnTo>
                <a:lnTo>
                  <a:pt x="96012" y="377952"/>
                </a:lnTo>
                <a:lnTo>
                  <a:pt x="56388" y="345948"/>
                </a:lnTo>
                <a:lnTo>
                  <a:pt x="28956" y="312420"/>
                </a:lnTo>
                <a:lnTo>
                  <a:pt x="22860" y="300228"/>
                </a:lnTo>
                <a:lnTo>
                  <a:pt x="16764" y="289560"/>
                </a:lnTo>
                <a:lnTo>
                  <a:pt x="10668" y="265176"/>
                </a:lnTo>
                <a:lnTo>
                  <a:pt x="10668" y="299466"/>
                </a:lnTo>
                <a:lnTo>
                  <a:pt x="13716" y="306324"/>
                </a:lnTo>
                <a:lnTo>
                  <a:pt x="28956" y="330708"/>
                </a:lnTo>
                <a:lnTo>
                  <a:pt x="39624" y="341376"/>
                </a:lnTo>
                <a:lnTo>
                  <a:pt x="50292" y="353568"/>
                </a:lnTo>
                <a:lnTo>
                  <a:pt x="91440" y="385572"/>
                </a:lnTo>
                <a:lnTo>
                  <a:pt x="124968" y="405384"/>
                </a:lnTo>
                <a:lnTo>
                  <a:pt x="143256" y="416052"/>
                </a:lnTo>
                <a:lnTo>
                  <a:pt x="163068" y="425196"/>
                </a:lnTo>
                <a:lnTo>
                  <a:pt x="182880" y="432816"/>
                </a:lnTo>
                <a:lnTo>
                  <a:pt x="204216" y="441960"/>
                </a:lnTo>
                <a:lnTo>
                  <a:pt x="249936" y="457200"/>
                </a:lnTo>
                <a:lnTo>
                  <a:pt x="274320" y="463296"/>
                </a:lnTo>
                <a:lnTo>
                  <a:pt x="298704" y="470916"/>
                </a:lnTo>
                <a:lnTo>
                  <a:pt x="324612" y="477012"/>
                </a:lnTo>
                <a:lnTo>
                  <a:pt x="352044" y="481584"/>
                </a:lnTo>
                <a:lnTo>
                  <a:pt x="377952" y="486156"/>
                </a:lnTo>
                <a:lnTo>
                  <a:pt x="406908" y="490728"/>
                </a:lnTo>
                <a:lnTo>
                  <a:pt x="434340" y="495300"/>
                </a:lnTo>
                <a:lnTo>
                  <a:pt x="463296" y="498348"/>
                </a:lnTo>
                <a:lnTo>
                  <a:pt x="493776" y="501396"/>
                </a:lnTo>
                <a:lnTo>
                  <a:pt x="585216" y="505968"/>
                </a:lnTo>
                <a:lnTo>
                  <a:pt x="649224" y="505968"/>
                </a:lnTo>
                <a:lnTo>
                  <a:pt x="679704" y="504444"/>
                </a:lnTo>
                <a:lnTo>
                  <a:pt x="711708" y="502920"/>
                </a:lnTo>
                <a:lnTo>
                  <a:pt x="771144" y="498348"/>
                </a:lnTo>
                <a:lnTo>
                  <a:pt x="829056" y="490728"/>
                </a:lnTo>
                <a:lnTo>
                  <a:pt x="883920" y="481584"/>
                </a:lnTo>
                <a:lnTo>
                  <a:pt x="935736" y="470916"/>
                </a:lnTo>
                <a:lnTo>
                  <a:pt x="961644" y="463296"/>
                </a:lnTo>
                <a:lnTo>
                  <a:pt x="984504" y="457200"/>
                </a:lnTo>
                <a:lnTo>
                  <a:pt x="1008888" y="449580"/>
                </a:lnTo>
                <a:lnTo>
                  <a:pt x="1030224" y="441960"/>
                </a:lnTo>
                <a:lnTo>
                  <a:pt x="1051560" y="432816"/>
                </a:lnTo>
                <a:lnTo>
                  <a:pt x="1072896" y="425196"/>
                </a:lnTo>
                <a:lnTo>
                  <a:pt x="1110996" y="405384"/>
                </a:lnTo>
                <a:lnTo>
                  <a:pt x="1158240" y="374904"/>
                </a:lnTo>
                <a:lnTo>
                  <a:pt x="1196340" y="341376"/>
                </a:lnTo>
                <a:lnTo>
                  <a:pt x="1214628" y="316992"/>
                </a:lnTo>
                <a:lnTo>
                  <a:pt x="1225296" y="29565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0">
            <a:extLst>
              <a:ext uri="{FF2B5EF4-FFF2-40B4-BE49-F238E27FC236}">
                <a16:creationId xmlns:a16="http://schemas.microsoft.com/office/drawing/2014/main" id="{D0985F93-71BC-4DAE-A603-3BC2A3D06934}"/>
              </a:ext>
            </a:extLst>
          </p:cNvPr>
          <p:cNvSpPr txBox="1"/>
          <p:nvPr/>
        </p:nvSpPr>
        <p:spPr>
          <a:xfrm>
            <a:off x="3514297" y="3426765"/>
            <a:ext cx="889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solidFill>
                  <a:srgbClr val="7F7F7F"/>
                </a:solidFill>
                <a:latin typeface="Verdana"/>
                <a:cs typeface="Verdana"/>
              </a:rPr>
              <a:t>Montador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2" name="object 71">
            <a:extLst>
              <a:ext uri="{FF2B5EF4-FFF2-40B4-BE49-F238E27FC236}">
                <a16:creationId xmlns:a16="http://schemas.microsoft.com/office/drawing/2014/main" id="{A787D121-D3CC-48DB-971F-2702A8303AE2}"/>
              </a:ext>
            </a:extLst>
          </p:cNvPr>
          <p:cNvSpPr txBox="1"/>
          <p:nvPr/>
        </p:nvSpPr>
        <p:spPr>
          <a:xfrm>
            <a:off x="2548081" y="4991913"/>
            <a:ext cx="8864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Verdana"/>
                <a:cs typeface="Verdana"/>
              </a:rPr>
              <a:t>linkeditor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3" name="object 72">
            <a:extLst>
              <a:ext uri="{FF2B5EF4-FFF2-40B4-BE49-F238E27FC236}">
                <a16:creationId xmlns:a16="http://schemas.microsoft.com/office/drawing/2014/main" id="{3CBF9060-09EE-425A-BBC3-13A1F1218F28}"/>
              </a:ext>
            </a:extLst>
          </p:cNvPr>
          <p:cNvSpPr txBox="1"/>
          <p:nvPr/>
        </p:nvSpPr>
        <p:spPr>
          <a:xfrm>
            <a:off x="5853636" y="5523789"/>
            <a:ext cx="10312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latin typeface="Verdana"/>
                <a:cs typeface="Verdana"/>
              </a:rPr>
              <a:t>C</a:t>
            </a:r>
            <a:r>
              <a:rPr sz="1400" spc="-5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rr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g</a:t>
            </a:r>
            <a:r>
              <a:rPr sz="1400" spc="-5" dirty="0">
                <a:latin typeface="Verdana"/>
                <a:cs typeface="Verdana"/>
              </a:rPr>
              <a:t>a</a:t>
            </a:r>
            <a:r>
              <a:rPr sz="1400" spc="10" dirty="0">
                <a:latin typeface="Verdana"/>
                <a:cs typeface="Verdana"/>
              </a:rPr>
              <a:t>d</a:t>
            </a:r>
            <a:r>
              <a:rPr sz="1400" spc="5" dirty="0">
                <a:latin typeface="Verdana"/>
                <a:cs typeface="Verdana"/>
              </a:rPr>
              <a:t>o</a:t>
            </a:r>
            <a:r>
              <a:rPr sz="1400" spc="10" dirty="0">
                <a:latin typeface="Verdana"/>
                <a:cs typeface="Verdana"/>
              </a:rPr>
              <a:t>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74" name="object 73">
            <a:extLst>
              <a:ext uri="{FF2B5EF4-FFF2-40B4-BE49-F238E27FC236}">
                <a16:creationId xmlns:a16="http://schemas.microsoft.com/office/drawing/2014/main" id="{0ADA729D-C6F4-4C0A-B11E-AD8CA1D33515}"/>
              </a:ext>
            </a:extLst>
          </p:cNvPr>
          <p:cNvSpPr/>
          <p:nvPr/>
        </p:nvSpPr>
        <p:spPr>
          <a:xfrm>
            <a:off x="3522427" y="5420668"/>
            <a:ext cx="1882139" cy="477520"/>
          </a:xfrm>
          <a:custGeom>
            <a:avLst/>
            <a:gdLst/>
            <a:ahLst/>
            <a:cxnLst/>
            <a:rect l="l" t="t" r="r" b="b"/>
            <a:pathLst>
              <a:path w="1882139" h="477520">
                <a:moveTo>
                  <a:pt x="1882140" y="477012"/>
                </a:moveTo>
                <a:lnTo>
                  <a:pt x="1882140" y="0"/>
                </a:lnTo>
                <a:lnTo>
                  <a:pt x="0" y="0"/>
                </a:lnTo>
                <a:lnTo>
                  <a:pt x="0" y="477012"/>
                </a:lnTo>
                <a:lnTo>
                  <a:pt x="4572" y="477012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1871472" y="10668"/>
                </a:lnTo>
                <a:lnTo>
                  <a:pt x="1871472" y="4572"/>
                </a:lnTo>
                <a:lnTo>
                  <a:pt x="1877568" y="10668"/>
                </a:lnTo>
                <a:lnTo>
                  <a:pt x="1877568" y="477012"/>
                </a:lnTo>
                <a:lnTo>
                  <a:pt x="1882140" y="477012"/>
                </a:lnTo>
                <a:close/>
              </a:path>
              <a:path w="1882139" h="477520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1882139" h="477520">
                <a:moveTo>
                  <a:pt x="10668" y="467868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467868"/>
                </a:lnTo>
                <a:lnTo>
                  <a:pt x="10668" y="467868"/>
                </a:lnTo>
                <a:close/>
              </a:path>
              <a:path w="1882139" h="477520">
                <a:moveTo>
                  <a:pt x="1877568" y="467868"/>
                </a:moveTo>
                <a:lnTo>
                  <a:pt x="4572" y="467868"/>
                </a:lnTo>
                <a:lnTo>
                  <a:pt x="10668" y="472440"/>
                </a:lnTo>
                <a:lnTo>
                  <a:pt x="10668" y="477012"/>
                </a:lnTo>
                <a:lnTo>
                  <a:pt x="1871472" y="477012"/>
                </a:lnTo>
                <a:lnTo>
                  <a:pt x="1871472" y="472440"/>
                </a:lnTo>
                <a:lnTo>
                  <a:pt x="1877568" y="467868"/>
                </a:lnTo>
                <a:close/>
              </a:path>
              <a:path w="1882139" h="477520">
                <a:moveTo>
                  <a:pt x="10668" y="477012"/>
                </a:moveTo>
                <a:lnTo>
                  <a:pt x="10668" y="472440"/>
                </a:lnTo>
                <a:lnTo>
                  <a:pt x="4572" y="467868"/>
                </a:lnTo>
                <a:lnTo>
                  <a:pt x="4572" y="477012"/>
                </a:lnTo>
                <a:lnTo>
                  <a:pt x="10668" y="477012"/>
                </a:lnTo>
                <a:close/>
              </a:path>
              <a:path w="1882139" h="477520">
                <a:moveTo>
                  <a:pt x="1877568" y="10668"/>
                </a:moveTo>
                <a:lnTo>
                  <a:pt x="1871472" y="4572"/>
                </a:lnTo>
                <a:lnTo>
                  <a:pt x="1871472" y="10668"/>
                </a:lnTo>
                <a:lnTo>
                  <a:pt x="1877568" y="10668"/>
                </a:lnTo>
                <a:close/>
              </a:path>
              <a:path w="1882139" h="477520">
                <a:moveTo>
                  <a:pt x="1877568" y="467868"/>
                </a:moveTo>
                <a:lnTo>
                  <a:pt x="1877568" y="10668"/>
                </a:lnTo>
                <a:lnTo>
                  <a:pt x="1871472" y="10668"/>
                </a:lnTo>
                <a:lnTo>
                  <a:pt x="1871472" y="467868"/>
                </a:lnTo>
                <a:lnTo>
                  <a:pt x="1877568" y="467868"/>
                </a:lnTo>
                <a:close/>
              </a:path>
              <a:path w="1882139" h="477520">
                <a:moveTo>
                  <a:pt x="1877568" y="477012"/>
                </a:moveTo>
                <a:lnTo>
                  <a:pt x="1877568" y="467868"/>
                </a:lnTo>
                <a:lnTo>
                  <a:pt x="1871472" y="472440"/>
                </a:lnTo>
                <a:lnTo>
                  <a:pt x="1871472" y="477012"/>
                </a:lnTo>
                <a:lnTo>
                  <a:pt x="1877568" y="477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4">
            <a:extLst>
              <a:ext uri="{FF2B5EF4-FFF2-40B4-BE49-F238E27FC236}">
                <a16:creationId xmlns:a16="http://schemas.microsoft.com/office/drawing/2014/main" id="{7ADAD857-7AB9-4967-8CFF-4516621C1593}"/>
              </a:ext>
            </a:extLst>
          </p:cNvPr>
          <p:cNvSpPr txBox="1"/>
          <p:nvPr/>
        </p:nvSpPr>
        <p:spPr>
          <a:xfrm>
            <a:off x="3712417" y="5456733"/>
            <a:ext cx="1504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"/>
                <a:cs typeface="Arial"/>
              </a:rPr>
              <a:t>Executável: </a:t>
            </a:r>
            <a:r>
              <a:rPr sz="1200" spc="-10" dirty="0">
                <a:latin typeface="Arial"/>
                <a:cs typeface="Arial"/>
              </a:rPr>
              <a:t>programa  </a:t>
            </a:r>
            <a:r>
              <a:rPr sz="1200" spc="-15" dirty="0">
                <a:latin typeface="Arial"/>
                <a:cs typeface="Arial"/>
              </a:rPr>
              <a:t>em </a:t>
            </a:r>
            <a:r>
              <a:rPr sz="1200" spc="15" dirty="0">
                <a:latin typeface="Verdana"/>
                <a:cs typeface="Verdana"/>
              </a:rPr>
              <a:t>ling </a:t>
            </a:r>
            <a:r>
              <a:rPr sz="1200" dirty="0">
                <a:latin typeface="Verdana"/>
                <a:cs typeface="Verdana"/>
              </a:rPr>
              <a:t>de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máquina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6" name="object 75">
            <a:extLst>
              <a:ext uri="{FF2B5EF4-FFF2-40B4-BE49-F238E27FC236}">
                <a16:creationId xmlns:a16="http://schemas.microsoft.com/office/drawing/2014/main" id="{988CB9BF-5BE3-48C9-AA2D-88DEAEE8164D}"/>
              </a:ext>
            </a:extLst>
          </p:cNvPr>
          <p:cNvSpPr/>
          <p:nvPr/>
        </p:nvSpPr>
        <p:spPr>
          <a:xfrm>
            <a:off x="7269942" y="5318560"/>
            <a:ext cx="1229868" cy="580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6">
            <a:extLst>
              <a:ext uri="{FF2B5EF4-FFF2-40B4-BE49-F238E27FC236}">
                <a16:creationId xmlns:a16="http://schemas.microsoft.com/office/drawing/2014/main" id="{95EE5CD9-980A-48C5-826E-19366B7766B5}"/>
              </a:ext>
            </a:extLst>
          </p:cNvPr>
          <p:cNvSpPr txBox="1"/>
          <p:nvPr/>
        </p:nvSpPr>
        <p:spPr>
          <a:xfrm>
            <a:off x="7444691" y="5531409"/>
            <a:ext cx="8077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latin typeface="Verdana"/>
                <a:cs typeface="Verdana"/>
              </a:rPr>
              <a:t>Memória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8" name="object 77">
            <a:extLst>
              <a:ext uri="{FF2B5EF4-FFF2-40B4-BE49-F238E27FC236}">
                <a16:creationId xmlns:a16="http://schemas.microsoft.com/office/drawing/2014/main" id="{A47D7D5D-56D0-4DCC-9E38-A28BC14A3F41}"/>
              </a:ext>
            </a:extLst>
          </p:cNvPr>
          <p:cNvSpPr/>
          <p:nvPr/>
        </p:nvSpPr>
        <p:spPr>
          <a:xfrm>
            <a:off x="3021031" y="4152700"/>
            <a:ext cx="1871980" cy="466725"/>
          </a:xfrm>
          <a:custGeom>
            <a:avLst/>
            <a:gdLst/>
            <a:ahLst/>
            <a:cxnLst/>
            <a:rect l="l" t="t" r="r" b="b"/>
            <a:pathLst>
              <a:path w="1871979" h="466725">
                <a:moveTo>
                  <a:pt x="0" y="0"/>
                </a:moveTo>
                <a:lnTo>
                  <a:pt x="0" y="466344"/>
                </a:lnTo>
                <a:lnTo>
                  <a:pt x="1871472" y="466344"/>
                </a:lnTo>
                <a:lnTo>
                  <a:pt x="18714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8">
            <a:extLst>
              <a:ext uri="{FF2B5EF4-FFF2-40B4-BE49-F238E27FC236}">
                <a16:creationId xmlns:a16="http://schemas.microsoft.com/office/drawing/2014/main" id="{D3990C99-F194-4980-B78F-0C22BFFA2D96}"/>
              </a:ext>
            </a:extLst>
          </p:cNvPr>
          <p:cNvSpPr/>
          <p:nvPr/>
        </p:nvSpPr>
        <p:spPr>
          <a:xfrm>
            <a:off x="3016458" y="4148128"/>
            <a:ext cx="1880870" cy="475615"/>
          </a:xfrm>
          <a:custGeom>
            <a:avLst/>
            <a:gdLst/>
            <a:ahLst/>
            <a:cxnLst/>
            <a:rect l="l" t="t" r="r" b="b"/>
            <a:pathLst>
              <a:path w="1880870" h="475614">
                <a:moveTo>
                  <a:pt x="1880616" y="475488"/>
                </a:moveTo>
                <a:lnTo>
                  <a:pt x="1880616" y="0"/>
                </a:lnTo>
                <a:lnTo>
                  <a:pt x="0" y="0"/>
                </a:lnTo>
                <a:lnTo>
                  <a:pt x="0" y="475488"/>
                </a:lnTo>
                <a:lnTo>
                  <a:pt x="4572" y="475488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871472" y="9144"/>
                </a:lnTo>
                <a:lnTo>
                  <a:pt x="1871472" y="4572"/>
                </a:lnTo>
                <a:lnTo>
                  <a:pt x="1876044" y="9144"/>
                </a:lnTo>
                <a:lnTo>
                  <a:pt x="1876044" y="475488"/>
                </a:lnTo>
                <a:lnTo>
                  <a:pt x="1880616" y="475488"/>
                </a:lnTo>
                <a:close/>
              </a:path>
              <a:path w="1880870" h="475614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880870" h="475614">
                <a:moveTo>
                  <a:pt x="9144" y="466344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466344"/>
                </a:lnTo>
                <a:lnTo>
                  <a:pt x="9144" y="466344"/>
                </a:lnTo>
                <a:close/>
              </a:path>
              <a:path w="1880870" h="475614">
                <a:moveTo>
                  <a:pt x="1876044" y="466344"/>
                </a:moveTo>
                <a:lnTo>
                  <a:pt x="4572" y="466344"/>
                </a:lnTo>
                <a:lnTo>
                  <a:pt x="9144" y="470916"/>
                </a:lnTo>
                <a:lnTo>
                  <a:pt x="9144" y="475488"/>
                </a:lnTo>
                <a:lnTo>
                  <a:pt x="1871472" y="475488"/>
                </a:lnTo>
                <a:lnTo>
                  <a:pt x="1871472" y="470916"/>
                </a:lnTo>
                <a:lnTo>
                  <a:pt x="1876044" y="466344"/>
                </a:lnTo>
                <a:close/>
              </a:path>
              <a:path w="1880870" h="475614">
                <a:moveTo>
                  <a:pt x="9144" y="475488"/>
                </a:moveTo>
                <a:lnTo>
                  <a:pt x="9144" y="470916"/>
                </a:lnTo>
                <a:lnTo>
                  <a:pt x="4572" y="466344"/>
                </a:lnTo>
                <a:lnTo>
                  <a:pt x="4572" y="475488"/>
                </a:lnTo>
                <a:lnTo>
                  <a:pt x="9144" y="475488"/>
                </a:lnTo>
                <a:close/>
              </a:path>
              <a:path w="1880870" h="475614">
                <a:moveTo>
                  <a:pt x="1876044" y="9144"/>
                </a:moveTo>
                <a:lnTo>
                  <a:pt x="1871472" y="4572"/>
                </a:lnTo>
                <a:lnTo>
                  <a:pt x="1871472" y="9144"/>
                </a:lnTo>
                <a:lnTo>
                  <a:pt x="1876044" y="9144"/>
                </a:lnTo>
                <a:close/>
              </a:path>
              <a:path w="1880870" h="475614">
                <a:moveTo>
                  <a:pt x="1876044" y="466344"/>
                </a:moveTo>
                <a:lnTo>
                  <a:pt x="1876044" y="9144"/>
                </a:lnTo>
                <a:lnTo>
                  <a:pt x="1871472" y="9144"/>
                </a:lnTo>
                <a:lnTo>
                  <a:pt x="1871472" y="466344"/>
                </a:lnTo>
                <a:lnTo>
                  <a:pt x="1876044" y="466344"/>
                </a:lnTo>
                <a:close/>
              </a:path>
              <a:path w="1880870" h="475614">
                <a:moveTo>
                  <a:pt x="1876044" y="475488"/>
                </a:moveTo>
                <a:lnTo>
                  <a:pt x="1876044" y="466344"/>
                </a:lnTo>
                <a:lnTo>
                  <a:pt x="1871472" y="470916"/>
                </a:lnTo>
                <a:lnTo>
                  <a:pt x="1871472" y="475488"/>
                </a:lnTo>
                <a:lnTo>
                  <a:pt x="1876044" y="475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9">
            <a:extLst>
              <a:ext uri="{FF2B5EF4-FFF2-40B4-BE49-F238E27FC236}">
                <a16:creationId xmlns:a16="http://schemas.microsoft.com/office/drawing/2014/main" id="{DBFEF032-874F-4801-9DB0-35D6D77B17C3}"/>
              </a:ext>
            </a:extLst>
          </p:cNvPr>
          <p:cNvSpPr txBox="1"/>
          <p:nvPr/>
        </p:nvSpPr>
        <p:spPr>
          <a:xfrm>
            <a:off x="3125677" y="4184194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5445" marR="5080" indent="-37338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Arial"/>
                <a:cs typeface="Arial"/>
              </a:rPr>
              <a:t>Objeto: </a:t>
            </a:r>
            <a:r>
              <a:rPr sz="1200" spc="-5" dirty="0">
                <a:latin typeface="Arial"/>
                <a:cs typeface="Arial"/>
              </a:rPr>
              <a:t>módulo </a:t>
            </a:r>
            <a:r>
              <a:rPr sz="1200" spc="-15" dirty="0">
                <a:latin typeface="Arial"/>
                <a:cs typeface="Arial"/>
              </a:rPr>
              <a:t>em </a:t>
            </a:r>
            <a:r>
              <a:rPr sz="1200" spc="15" dirty="0">
                <a:latin typeface="Verdana"/>
                <a:cs typeface="Verdana"/>
              </a:rPr>
              <a:t>ling  </a:t>
            </a:r>
            <a:r>
              <a:rPr sz="1200" dirty="0">
                <a:latin typeface="Verdana"/>
                <a:cs typeface="Verdana"/>
              </a:rPr>
              <a:t>de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máquina</a:t>
            </a:r>
          </a:p>
        </p:txBody>
      </p:sp>
      <p:sp>
        <p:nvSpPr>
          <p:cNvPr id="81" name="object 80">
            <a:extLst>
              <a:ext uri="{FF2B5EF4-FFF2-40B4-BE49-F238E27FC236}">
                <a16:creationId xmlns:a16="http://schemas.microsoft.com/office/drawing/2014/main" id="{5177C2E6-4DB3-4FC6-9F1B-5AEA65E3FEBB}"/>
              </a:ext>
            </a:extLst>
          </p:cNvPr>
          <p:cNvSpPr/>
          <p:nvPr/>
        </p:nvSpPr>
        <p:spPr>
          <a:xfrm>
            <a:off x="646639" y="4152700"/>
            <a:ext cx="2158365" cy="466725"/>
          </a:xfrm>
          <a:custGeom>
            <a:avLst/>
            <a:gdLst/>
            <a:ahLst/>
            <a:cxnLst/>
            <a:rect l="l" t="t" r="r" b="b"/>
            <a:pathLst>
              <a:path w="2158365" h="466725">
                <a:moveTo>
                  <a:pt x="0" y="0"/>
                </a:moveTo>
                <a:lnTo>
                  <a:pt x="0" y="466344"/>
                </a:lnTo>
                <a:lnTo>
                  <a:pt x="2157984" y="466344"/>
                </a:lnTo>
                <a:lnTo>
                  <a:pt x="21579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1">
            <a:extLst>
              <a:ext uri="{FF2B5EF4-FFF2-40B4-BE49-F238E27FC236}">
                <a16:creationId xmlns:a16="http://schemas.microsoft.com/office/drawing/2014/main" id="{77E10C57-0CFC-4091-A004-0AE4DA6F39BC}"/>
              </a:ext>
            </a:extLst>
          </p:cNvPr>
          <p:cNvSpPr/>
          <p:nvPr/>
        </p:nvSpPr>
        <p:spPr>
          <a:xfrm>
            <a:off x="642067" y="4148128"/>
            <a:ext cx="2169160" cy="475615"/>
          </a:xfrm>
          <a:custGeom>
            <a:avLst/>
            <a:gdLst/>
            <a:ahLst/>
            <a:cxnLst/>
            <a:rect l="l" t="t" r="r" b="b"/>
            <a:pathLst>
              <a:path w="2169160" h="475614">
                <a:moveTo>
                  <a:pt x="2168652" y="475488"/>
                </a:moveTo>
                <a:lnTo>
                  <a:pt x="2168652" y="0"/>
                </a:lnTo>
                <a:lnTo>
                  <a:pt x="0" y="0"/>
                </a:lnTo>
                <a:lnTo>
                  <a:pt x="0" y="475488"/>
                </a:lnTo>
                <a:lnTo>
                  <a:pt x="4572" y="475488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2157984" y="9144"/>
                </a:lnTo>
                <a:lnTo>
                  <a:pt x="2157984" y="4572"/>
                </a:lnTo>
                <a:lnTo>
                  <a:pt x="2162556" y="9144"/>
                </a:lnTo>
                <a:lnTo>
                  <a:pt x="2162556" y="475488"/>
                </a:lnTo>
                <a:lnTo>
                  <a:pt x="2168652" y="475488"/>
                </a:lnTo>
                <a:close/>
              </a:path>
              <a:path w="2169160" h="475614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2169160" h="475614">
                <a:moveTo>
                  <a:pt x="9144" y="466344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466344"/>
                </a:lnTo>
                <a:lnTo>
                  <a:pt x="9144" y="466344"/>
                </a:lnTo>
                <a:close/>
              </a:path>
              <a:path w="2169160" h="475614">
                <a:moveTo>
                  <a:pt x="2162556" y="466344"/>
                </a:moveTo>
                <a:lnTo>
                  <a:pt x="4572" y="466344"/>
                </a:lnTo>
                <a:lnTo>
                  <a:pt x="9144" y="470916"/>
                </a:lnTo>
                <a:lnTo>
                  <a:pt x="9144" y="475488"/>
                </a:lnTo>
                <a:lnTo>
                  <a:pt x="2157984" y="475488"/>
                </a:lnTo>
                <a:lnTo>
                  <a:pt x="2157984" y="470916"/>
                </a:lnTo>
                <a:lnTo>
                  <a:pt x="2162556" y="466344"/>
                </a:lnTo>
                <a:close/>
              </a:path>
              <a:path w="2169160" h="475614">
                <a:moveTo>
                  <a:pt x="9144" y="475488"/>
                </a:moveTo>
                <a:lnTo>
                  <a:pt x="9144" y="470916"/>
                </a:lnTo>
                <a:lnTo>
                  <a:pt x="4572" y="466344"/>
                </a:lnTo>
                <a:lnTo>
                  <a:pt x="4572" y="475488"/>
                </a:lnTo>
                <a:lnTo>
                  <a:pt x="9144" y="475488"/>
                </a:lnTo>
                <a:close/>
              </a:path>
              <a:path w="2169160" h="475614">
                <a:moveTo>
                  <a:pt x="2162556" y="9144"/>
                </a:moveTo>
                <a:lnTo>
                  <a:pt x="2157984" y="4572"/>
                </a:lnTo>
                <a:lnTo>
                  <a:pt x="2157984" y="9144"/>
                </a:lnTo>
                <a:lnTo>
                  <a:pt x="2162556" y="9144"/>
                </a:lnTo>
                <a:close/>
              </a:path>
              <a:path w="2169160" h="475614">
                <a:moveTo>
                  <a:pt x="2162556" y="466344"/>
                </a:moveTo>
                <a:lnTo>
                  <a:pt x="2162556" y="9144"/>
                </a:lnTo>
                <a:lnTo>
                  <a:pt x="2157984" y="9144"/>
                </a:lnTo>
                <a:lnTo>
                  <a:pt x="2157984" y="466344"/>
                </a:lnTo>
                <a:lnTo>
                  <a:pt x="2162556" y="466344"/>
                </a:lnTo>
                <a:close/>
              </a:path>
              <a:path w="2169160" h="475614">
                <a:moveTo>
                  <a:pt x="2162556" y="475488"/>
                </a:moveTo>
                <a:lnTo>
                  <a:pt x="2162556" y="466344"/>
                </a:lnTo>
                <a:lnTo>
                  <a:pt x="2157984" y="470916"/>
                </a:lnTo>
                <a:lnTo>
                  <a:pt x="2157984" y="475488"/>
                </a:lnTo>
                <a:lnTo>
                  <a:pt x="2162556" y="475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2">
            <a:extLst>
              <a:ext uri="{FF2B5EF4-FFF2-40B4-BE49-F238E27FC236}">
                <a16:creationId xmlns:a16="http://schemas.microsoft.com/office/drawing/2014/main" id="{BEF4AA43-788E-410F-BBFD-E73F691184D0}"/>
              </a:ext>
            </a:extLst>
          </p:cNvPr>
          <p:cNvSpPr txBox="1"/>
          <p:nvPr/>
        </p:nvSpPr>
        <p:spPr>
          <a:xfrm>
            <a:off x="646639" y="4184194"/>
            <a:ext cx="2158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marR="85090" indent="-18796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Arial"/>
                <a:cs typeface="Arial"/>
              </a:rPr>
              <a:t>Objeto: </a:t>
            </a:r>
            <a:r>
              <a:rPr sz="1200" spc="-5" dirty="0">
                <a:latin typeface="Arial"/>
                <a:cs typeface="Arial"/>
              </a:rPr>
              <a:t>rotinas </a:t>
            </a:r>
            <a:r>
              <a:rPr sz="1200" spc="-20" dirty="0">
                <a:latin typeface="Arial"/>
                <a:cs typeface="Arial"/>
              </a:rPr>
              <a:t>de </a:t>
            </a:r>
            <a:r>
              <a:rPr sz="1200" spc="-15" dirty="0">
                <a:latin typeface="Arial"/>
                <a:cs typeface="Arial"/>
              </a:rPr>
              <a:t>bibliotecas  </a:t>
            </a:r>
            <a:r>
              <a:rPr sz="1200" spc="10" dirty="0">
                <a:latin typeface="Arial"/>
                <a:cs typeface="Arial"/>
              </a:rPr>
              <a:t>(em </a:t>
            </a:r>
            <a:r>
              <a:rPr sz="1200" spc="15" dirty="0">
                <a:latin typeface="Verdana"/>
                <a:cs typeface="Verdana"/>
              </a:rPr>
              <a:t>ling </a:t>
            </a:r>
            <a:r>
              <a:rPr sz="1200" dirty="0">
                <a:latin typeface="Verdana"/>
                <a:cs typeface="Verdana"/>
              </a:rPr>
              <a:t>de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máquina</a:t>
            </a:r>
            <a:r>
              <a:rPr sz="1200" spc="5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4" name="object 83">
            <a:extLst>
              <a:ext uri="{FF2B5EF4-FFF2-40B4-BE49-F238E27FC236}">
                <a16:creationId xmlns:a16="http://schemas.microsoft.com/office/drawing/2014/main" id="{60F676A4-2F7A-4C05-B898-764F12521D45}"/>
              </a:ext>
            </a:extLst>
          </p:cNvPr>
          <p:cNvSpPr/>
          <p:nvPr/>
        </p:nvSpPr>
        <p:spPr>
          <a:xfrm>
            <a:off x="6911803" y="5621836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295656" y="44196"/>
                </a:moveTo>
                <a:lnTo>
                  <a:pt x="295656" y="30480"/>
                </a:lnTo>
                <a:lnTo>
                  <a:pt x="0" y="30480"/>
                </a:lnTo>
                <a:lnTo>
                  <a:pt x="0" y="44196"/>
                </a:lnTo>
                <a:lnTo>
                  <a:pt x="295656" y="44196"/>
                </a:lnTo>
                <a:close/>
              </a:path>
              <a:path w="360045" h="76200">
                <a:moveTo>
                  <a:pt x="359664" y="38100"/>
                </a:moveTo>
                <a:lnTo>
                  <a:pt x="283464" y="0"/>
                </a:lnTo>
                <a:lnTo>
                  <a:pt x="283464" y="30480"/>
                </a:lnTo>
                <a:lnTo>
                  <a:pt x="295656" y="30480"/>
                </a:lnTo>
                <a:lnTo>
                  <a:pt x="295656" y="70104"/>
                </a:lnTo>
                <a:lnTo>
                  <a:pt x="359664" y="38100"/>
                </a:lnTo>
                <a:close/>
              </a:path>
              <a:path w="360045" h="76200">
                <a:moveTo>
                  <a:pt x="295656" y="70104"/>
                </a:moveTo>
                <a:lnTo>
                  <a:pt x="295656" y="44196"/>
                </a:lnTo>
                <a:lnTo>
                  <a:pt x="283464" y="44196"/>
                </a:lnTo>
                <a:lnTo>
                  <a:pt x="283464" y="76200"/>
                </a:lnTo>
                <a:lnTo>
                  <a:pt x="295656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4">
            <a:extLst>
              <a:ext uri="{FF2B5EF4-FFF2-40B4-BE49-F238E27FC236}">
                <a16:creationId xmlns:a16="http://schemas.microsoft.com/office/drawing/2014/main" id="{38A99712-2EBE-498C-A8A3-238606857BD9}"/>
              </a:ext>
            </a:extLst>
          </p:cNvPr>
          <p:cNvSpPr/>
          <p:nvPr/>
        </p:nvSpPr>
        <p:spPr>
          <a:xfrm>
            <a:off x="5288743" y="3085900"/>
            <a:ext cx="76200" cy="2284730"/>
          </a:xfrm>
          <a:custGeom>
            <a:avLst/>
            <a:gdLst/>
            <a:ahLst/>
            <a:cxnLst/>
            <a:rect l="l" t="t" r="r" b="b"/>
            <a:pathLst>
              <a:path w="76200" h="2284729">
                <a:moveTo>
                  <a:pt x="44196" y="50292"/>
                </a:moveTo>
                <a:lnTo>
                  <a:pt x="44196" y="0"/>
                </a:lnTo>
                <a:lnTo>
                  <a:pt x="30480" y="0"/>
                </a:lnTo>
                <a:lnTo>
                  <a:pt x="30480" y="50292"/>
                </a:lnTo>
                <a:lnTo>
                  <a:pt x="44196" y="50292"/>
                </a:lnTo>
                <a:close/>
              </a:path>
              <a:path w="76200" h="2284729">
                <a:moveTo>
                  <a:pt x="44196" y="140208"/>
                </a:moveTo>
                <a:lnTo>
                  <a:pt x="44196" y="88392"/>
                </a:lnTo>
                <a:lnTo>
                  <a:pt x="30480" y="88392"/>
                </a:lnTo>
                <a:lnTo>
                  <a:pt x="30480" y="140208"/>
                </a:lnTo>
                <a:lnTo>
                  <a:pt x="44196" y="140208"/>
                </a:lnTo>
                <a:close/>
              </a:path>
              <a:path w="76200" h="2284729">
                <a:moveTo>
                  <a:pt x="44196" y="228600"/>
                </a:moveTo>
                <a:lnTo>
                  <a:pt x="44196" y="178308"/>
                </a:lnTo>
                <a:lnTo>
                  <a:pt x="30480" y="178308"/>
                </a:lnTo>
                <a:lnTo>
                  <a:pt x="30480" y="228600"/>
                </a:lnTo>
                <a:lnTo>
                  <a:pt x="44196" y="228600"/>
                </a:lnTo>
                <a:close/>
              </a:path>
              <a:path w="76200" h="2284729">
                <a:moveTo>
                  <a:pt x="44196" y="316992"/>
                </a:moveTo>
                <a:lnTo>
                  <a:pt x="44196" y="266700"/>
                </a:lnTo>
                <a:lnTo>
                  <a:pt x="30480" y="266700"/>
                </a:lnTo>
                <a:lnTo>
                  <a:pt x="30480" y="316992"/>
                </a:lnTo>
                <a:lnTo>
                  <a:pt x="44196" y="316992"/>
                </a:lnTo>
                <a:close/>
              </a:path>
              <a:path w="76200" h="2284729">
                <a:moveTo>
                  <a:pt x="44196" y="406908"/>
                </a:moveTo>
                <a:lnTo>
                  <a:pt x="44196" y="355092"/>
                </a:lnTo>
                <a:lnTo>
                  <a:pt x="30480" y="355092"/>
                </a:lnTo>
                <a:lnTo>
                  <a:pt x="30480" y="406908"/>
                </a:lnTo>
                <a:lnTo>
                  <a:pt x="44196" y="406908"/>
                </a:lnTo>
                <a:close/>
              </a:path>
              <a:path w="76200" h="2284729">
                <a:moveTo>
                  <a:pt x="44196" y="495300"/>
                </a:moveTo>
                <a:lnTo>
                  <a:pt x="44196" y="445008"/>
                </a:lnTo>
                <a:lnTo>
                  <a:pt x="30480" y="445008"/>
                </a:lnTo>
                <a:lnTo>
                  <a:pt x="30480" y="495300"/>
                </a:lnTo>
                <a:lnTo>
                  <a:pt x="44196" y="495300"/>
                </a:lnTo>
                <a:close/>
              </a:path>
              <a:path w="76200" h="2284729">
                <a:moveTo>
                  <a:pt x="44196" y="583692"/>
                </a:moveTo>
                <a:lnTo>
                  <a:pt x="44196" y="533400"/>
                </a:lnTo>
                <a:lnTo>
                  <a:pt x="30480" y="533400"/>
                </a:lnTo>
                <a:lnTo>
                  <a:pt x="30480" y="583692"/>
                </a:lnTo>
                <a:lnTo>
                  <a:pt x="44196" y="583692"/>
                </a:lnTo>
                <a:close/>
              </a:path>
              <a:path w="76200" h="2284729">
                <a:moveTo>
                  <a:pt x="44196" y="673608"/>
                </a:moveTo>
                <a:lnTo>
                  <a:pt x="44196" y="621792"/>
                </a:lnTo>
                <a:lnTo>
                  <a:pt x="30480" y="621792"/>
                </a:lnTo>
                <a:lnTo>
                  <a:pt x="30480" y="673608"/>
                </a:lnTo>
                <a:lnTo>
                  <a:pt x="44196" y="673608"/>
                </a:lnTo>
                <a:close/>
              </a:path>
              <a:path w="76200" h="2284729">
                <a:moveTo>
                  <a:pt x="44196" y="762000"/>
                </a:moveTo>
                <a:lnTo>
                  <a:pt x="44196" y="711708"/>
                </a:lnTo>
                <a:lnTo>
                  <a:pt x="30480" y="711708"/>
                </a:lnTo>
                <a:lnTo>
                  <a:pt x="30480" y="762000"/>
                </a:lnTo>
                <a:lnTo>
                  <a:pt x="44196" y="762000"/>
                </a:lnTo>
                <a:close/>
              </a:path>
              <a:path w="76200" h="2284729">
                <a:moveTo>
                  <a:pt x="44196" y="850392"/>
                </a:moveTo>
                <a:lnTo>
                  <a:pt x="44196" y="800100"/>
                </a:lnTo>
                <a:lnTo>
                  <a:pt x="30480" y="800100"/>
                </a:lnTo>
                <a:lnTo>
                  <a:pt x="30480" y="850392"/>
                </a:lnTo>
                <a:lnTo>
                  <a:pt x="44196" y="850392"/>
                </a:lnTo>
                <a:close/>
              </a:path>
              <a:path w="76200" h="2284729">
                <a:moveTo>
                  <a:pt x="44196" y="940308"/>
                </a:moveTo>
                <a:lnTo>
                  <a:pt x="44196" y="888492"/>
                </a:lnTo>
                <a:lnTo>
                  <a:pt x="30480" y="888492"/>
                </a:lnTo>
                <a:lnTo>
                  <a:pt x="30480" y="940308"/>
                </a:lnTo>
                <a:lnTo>
                  <a:pt x="44196" y="940308"/>
                </a:lnTo>
                <a:close/>
              </a:path>
              <a:path w="76200" h="2284729">
                <a:moveTo>
                  <a:pt x="44196" y="1028700"/>
                </a:moveTo>
                <a:lnTo>
                  <a:pt x="44196" y="978408"/>
                </a:lnTo>
                <a:lnTo>
                  <a:pt x="30480" y="978408"/>
                </a:lnTo>
                <a:lnTo>
                  <a:pt x="30480" y="1028700"/>
                </a:lnTo>
                <a:lnTo>
                  <a:pt x="44196" y="1028700"/>
                </a:lnTo>
                <a:close/>
              </a:path>
              <a:path w="76200" h="2284729">
                <a:moveTo>
                  <a:pt x="44196" y="1117092"/>
                </a:moveTo>
                <a:lnTo>
                  <a:pt x="44196" y="1066800"/>
                </a:lnTo>
                <a:lnTo>
                  <a:pt x="30480" y="1066800"/>
                </a:lnTo>
                <a:lnTo>
                  <a:pt x="30480" y="1117092"/>
                </a:lnTo>
                <a:lnTo>
                  <a:pt x="44196" y="1117092"/>
                </a:lnTo>
                <a:close/>
              </a:path>
              <a:path w="76200" h="2284729">
                <a:moveTo>
                  <a:pt x="44196" y="1207008"/>
                </a:moveTo>
                <a:lnTo>
                  <a:pt x="44196" y="1155192"/>
                </a:lnTo>
                <a:lnTo>
                  <a:pt x="30480" y="1155192"/>
                </a:lnTo>
                <a:lnTo>
                  <a:pt x="30480" y="1207008"/>
                </a:lnTo>
                <a:lnTo>
                  <a:pt x="44196" y="1207008"/>
                </a:lnTo>
                <a:close/>
              </a:path>
              <a:path w="76200" h="2284729">
                <a:moveTo>
                  <a:pt x="44196" y="1295400"/>
                </a:moveTo>
                <a:lnTo>
                  <a:pt x="44196" y="1245108"/>
                </a:lnTo>
                <a:lnTo>
                  <a:pt x="30480" y="1245108"/>
                </a:lnTo>
                <a:lnTo>
                  <a:pt x="30480" y="1295400"/>
                </a:lnTo>
                <a:lnTo>
                  <a:pt x="44196" y="1295400"/>
                </a:lnTo>
                <a:close/>
              </a:path>
              <a:path w="76200" h="2284729">
                <a:moveTo>
                  <a:pt x="44196" y="1383792"/>
                </a:moveTo>
                <a:lnTo>
                  <a:pt x="44196" y="1333500"/>
                </a:lnTo>
                <a:lnTo>
                  <a:pt x="30480" y="1333500"/>
                </a:lnTo>
                <a:lnTo>
                  <a:pt x="30480" y="1383792"/>
                </a:lnTo>
                <a:lnTo>
                  <a:pt x="44196" y="1383792"/>
                </a:lnTo>
                <a:close/>
              </a:path>
              <a:path w="76200" h="2284729">
                <a:moveTo>
                  <a:pt x="44196" y="1473708"/>
                </a:moveTo>
                <a:lnTo>
                  <a:pt x="44196" y="1421892"/>
                </a:lnTo>
                <a:lnTo>
                  <a:pt x="30480" y="1421892"/>
                </a:lnTo>
                <a:lnTo>
                  <a:pt x="30480" y="1473708"/>
                </a:lnTo>
                <a:lnTo>
                  <a:pt x="44196" y="1473708"/>
                </a:lnTo>
                <a:close/>
              </a:path>
              <a:path w="76200" h="2284729">
                <a:moveTo>
                  <a:pt x="44196" y="1562100"/>
                </a:moveTo>
                <a:lnTo>
                  <a:pt x="44196" y="1511808"/>
                </a:lnTo>
                <a:lnTo>
                  <a:pt x="30480" y="1511808"/>
                </a:lnTo>
                <a:lnTo>
                  <a:pt x="30480" y="1562100"/>
                </a:lnTo>
                <a:lnTo>
                  <a:pt x="44196" y="1562100"/>
                </a:lnTo>
                <a:close/>
              </a:path>
              <a:path w="76200" h="2284729">
                <a:moveTo>
                  <a:pt x="44196" y="1650492"/>
                </a:moveTo>
                <a:lnTo>
                  <a:pt x="44196" y="1600200"/>
                </a:lnTo>
                <a:lnTo>
                  <a:pt x="30480" y="1600200"/>
                </a:lnTo>
                <a:lnTo>
                  <a:pt x="30480" y="1650492"/>
                </a:lnTo>
                <a:lnTo>
                  <a:pt x="44196" y="1650492"/>
                </a:lnTo>
                <a:close/>
              </a:path>
              <a:path w="76200" h="2284729">
                <a:moveTo>
                  <a:pt x="44196" y="1740408"/>
                </a:moveTo>
                <a:lnTo>
                  <a:pt x="44196" y="1688592"/>
                </a:lnTo>
                <a:lnTo>
                  <a:pt x="30480" y="1688592"/>
                </a:lnTo>
                <a:lnTo>
                  <a:pt x="30480" y="1740408"/>
                </a:lnTo>
                <a:lnTo>
                  <a:pt x="44196" y="1740408"/>
                </a:lnTo>
                <a:close/>
              </a:path>
              <a:path w="76200" h="2284729">
                <a:moveTo>
                  <a:pt x="44196" y="1828800"/>
                </a:moveTo>
                <a:lnTo>
                  <a:pt x="44196" y="1778508"/>
                </a:lnTo>
                <a:lnTo>
                  <a:pt x="30480" y="1778508"/>
                </a:lnTo>
                <a:lnTo>
                  <a:pt x="30480" y="1828800"/>
                </a:lnTo>
                <a:lnTo>
                  <a:pt x="44196" y="1828800"/>
                </a:lnTo>
                <a:close/>
              </a:path>
              <a:path w="76200" h="2284729">
                <a:moveTo>
                  <a:pt x="44196" y="1917192"/>
                </a:moveTo>
                <a:lnTo>
                  <a:pt x="44196" y="1866900"/>
                </a:lnTo>
                <a:lnTo>
                  <a:pt x="30480" y="1866900"/>
                </a:lnTo>
                <a:lnTo>
                  <a:pt x="30480" y="1917192"/>
                </a:lnTo>
                <a:lnTo>
                  <a:pt x="44196" y="1917192"/>
                </a:lnTo>
                <a:close/>
              </a:path>
              <a:path w="76200" h="2284729">
                <a:moveTo>
                  <a:pt x="44196" y="2007108"/>
                </a:moveTo>
                <a:lnTo>
                  <a:pt x="44196" y="1955292"/>
                </a:lnTo>
                <a:lnTo>
                  <a:pt x="30480" y="1955292"/>
                </a:lnTo>
                <a:lnTo>
                  <a:pt x="30480" y="2007108"/>
                </a:lnTo>
                <a:lnTo>
                  <a:pt x="44196" y="2007108"/>
                </a:lnTo>
                <a:close/>
              </a:path>
              <a:path w="76200" h="2284729">
                <a:moveTo>
                  <a:pt x="44196" y="2095500"/>
                </a:moveTo>
                <a:lnTo>
                  <a:pt x="44196" y="2045208"/>
                </a:lnTo>
                <a:lnTo>
                  <a:pt x="30480" y="2045208"/>
                </a:lnTo>
                <a:lnTo>
                  <a:pt x="30480" y="2095500"/>
                </a:lnTo>
                <a:lnTo>
                  <a:pt x="44196" y="2095500"/>
                </a:lnTo>
                <a:close/>
              </a:path>
              <a:path w="76200" h="2284729">
                <a:moveTo>
                  <a:pt x="44196" y="2183892"/>
                </a:moveTo>
                <a:lnTo>
                  <a:pt x="44196" y="2133600"/>
                </a:lnTo>
                <a:lnTo>
                  <a:pt x="30480" y="2133600"/>
                </a:lnTo>
                <a:lnTo>
                  <a:pt x="30480" y="2183892"/>
                </a:lnTo>
                <a:lnTo>
                  <a:pt x="44196" y="2183892"/>
                </a:lnTo>
                <a:close/>
              </a:path>
              <a:path w="76200" h="2284729">
                <a:moveTo>
                  <a:pt x="76200" y="2208276"/>
                </a:moveTo>
                <a:lnTo>
                  <a:pt x="0" y="2208276"/>
                </a:lnTo>
                <a:lnTo>
                  <a:pt x="38100" y="2284476"/>
                </a:lnTo>
                <a:lnTo>
                  <a:pt x="76200" y="220827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Título 100">
            <a:extLst>
              <a:ext uri="{FF2B5EF4-FFF2-40B4-BE49-F238E27FC236}">
                <a16:creationId xmlns:a16="http://schemas.microsoft.com/office/drawing/2014/main" id="{0AB25C24-988A-45AB-B9C8-D7F233DF2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2" name="Subtítulo 101">
            <a:extLst>
              <a:ext uri="{FF2B5EF4-FFF2-40B4-BE49-F238E27FC236}">
                <a16:creationId xmlns:a16="http://schemas.microsoft.com/office/drawing/2014/main" id="{0E431AB9-E9CC-42B7-ABA9-25343AC80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007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979B53E0-7E79-4D47-8BD8-5CAFC9FABE6F}"/>
              </a:ext>
            </a:extLst>
          </p:cNvPr>
          <p:cNvSpPr txBox="1">
            <a:spLocks/>
          </p:cNvSpPr>
          <p:nvPr/>
        </p:nvSpPr>
        <p:spPr>
          <a:xfrm>
            <a:off x="761240" y="643984"/>
            <a:ext cx="583184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600" spc="-30" dirty="0">
                <a:solidFill>
                  <a:srgbClr val="21529A"/>
                </a:solidFill>
                <a:latin typeface="Trebuchet MS"/>
                <a:cs typeface="Trebuchet MS"/>
              </a:rPr>
              <a:t>Execução </a:t>
            </a:r>
            <a:r>
              <a:rPr lang="pt-BR" sz="3600" spc="-45" dirty="0">
                <a:solidFill>
                  <a:srgbClr val="21529A"/>
                </a:solidFill>
                <a:latin typeface="Trebuchet MS"/>
                <a:cs typeface="Trebuchet MS"/>
              </a:rPr>
              <a:t>de </a:t>
            </a:r>
            <a:r>
              <a:rPr lang="pt-BR" sz="3600" spc="35" dirty="0">
                <a:solidFill>
                  <a:srgbClr val="21529A"/>
                </a:solidFill>
                <a:latin typeface="Trebuchet MS"/>
                <a:cs typeface="Trebuchet MS"/>
              </a:rPr>
              <a:t>um </a:t>
            </a:r>
            <a:r>
              <a:rPr lang="pt-BR" sz="3600" spc="-5" dirty="0">
                <a:solidFill>
                  <a:srgbClr val="21529A"/>
                </a:solidFill>
                <a:latin typeface="Trebuchet MS"/>
                <a:cs typeface="Trebuchet MS"/>
              </a:rPr>
              <a:t>Programa</a:t>
            </a:r>
            <a:r>
              <a:rPr lang="pt-BR" sz="3600" spc="185" dirty="0">
                <a:solidFill>
                  <a:srgbClr val="21529A"/>
                </a:solidFill>
                <a:latin typeface="Trebuchet MS"/>
                <a:cs typeface="Trebuchet MS"/>
              </a:rPr>
              <a:t> 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D26E57C-9987-47B0-B4B5-8C9154118EAD}"/>
              </a:ext>
            </a:extLst>
          </p:cNvPr>
          <p:cNvSpPr/>
          <p:nvPr/>
        </p:nvSpPr>
        <p:spPr>
          <a:xfrm>
            <a:off x="3276349" y="1402304"/>
            <a:ext cx="2520950" cy="1511935"/>
          </a:xfrm>
          <a:custGeom>
            <a:avLst/>
            <a:gdLst/>
            <a:ahLst/>
            <a:cxnLst/>
            <a:rect l="l" t="t" r="r" b="b"/>
            <a:pathLst>
              <a:path w="2520950" h="1511935">
                <a:moveTo>
                  <a:pt x="0" y="0"/>
                </a:moveTo>
                <a:lnTo>
                  <a:pt x="0" y="1511807"/>
                </a:lnTo>
                <a:lnTo>
                  <a:pt x="2520696" y="1511807"/>
                </a:lnTo>
                <a:lnTo>
                  <a:pt x="25206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E9E3BCE-3B93-4460-8E04-3463EF20C983}"/>
              </a:ext>
            </a:extLst>
          </p:cNvPr>
          <p:cNvSpPr/>
          <p:nvPr/>
        </p:nvSpPr>
        <p:spPr>
          <a:xfrm>
            <a:off x="3271777" y="1397732"/>
            <a:ext cx="2529840" cy="1516380"/>
          </a:xfrm>
          <a:custGeom>
            <a:avLst/>
            <a:gdLst/>
            <a:ahLst/>
            <a:cxnLst/>
            <a:rect l="l" t="t" r="r" b="b"/>
            <a:pathLst>
              <a:path w="2529840" h="1516379">
                <a:moveTo>
                  <a:pt x="2529840" y="1516379"/>
                </a:moveTo>
                <a:lnTo>
                  <a:pt x="2529840" y="0"/>
                </a:lnTo>
                <a:lnTo>
                  <a:pt x="0" y="0"/>
                </a:lnTo>
                <a:lnTo>
                  <a:pt x="0" y="1516379"/>
                </a:lnTo>
                <a:lnTo>
                  <a:pt x="4572" y="1516379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2520696" y="9144"/>
                </a:lnTo>
                <a:lnTo>
                  <a:pt x="2520696" y="4572"/>
                </a:lnTo>
                <a:lnTo>
                  <a:pt x="2525268" y="9144"/>
                </a:lnTo>
                <a:lnTo>
                  <a:pt x="2525268" y="1516379"/>
                </a:lnTo>
                <a:lnTo>
                  <a:pt x="2529840" y="1516379"/>
                </a:lnTo>
                <a:close/>
              </a:path>
              <a:path w="2529840" h="151637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2529840" h="1516379">
                <a:moveTo>
                  <a:pt x="9144" y="1516379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516379"/>
                </a:lnTo>
                <a:lnTo>
                  <a:pt x="9144" y="1516379"/>
                </a:lnTo>
                <a:close/>
              </a:path>
              <a:path w="2529840" h="1516379">
                <a:moveTo>
                  <a:pt x="2525268" y="9144"/>
                </a:moveTo>
                <a:lnTo>
                  <a:pt x="2520696" y="4572"/>
                </a:lnTo>
                <a:lnTo>
                  <a:pt x="2520696" y="9144"/>
                </a:lnTo>
                <a:lnTo>
                  <a:pt x="2525268" y="9144"/>
                </a:lnTo>
                <a:close/>
              </a:path>
              <a:path w="2529840" h="1516379">
                <a:moveTo>
                  <a:pt x="2525268" y="1516379"/>
                </a:moveTo>
                <a:lnTo>
                  <a:pt x="2525268" y="9144"/>
                </a:lnTo>
                <a:lnTo>
                  <a:pt x="2520696" y="9144"/>
                </a:lnTo>
                <a:lnTo>
                  <a:pt x="2520696" y="1516379"/>
                </a:lnTo>
                <a:lnTo>
                  <a:pt x="2525268" y="15163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57BD5A8E-ACCA-4FED-911A-1670A0E11639}"/>
              </a:ext>
            </a:extLst>
          </p:cNvPr>
          <p:cNvSpPr/>
          <p:nvPr/>
        </p:nvSpPr>
        <p:spPr>
          <a:xfrm>
            <a:off x="6155185" y="1397732"/>
            <a:ext cx="256540" cy="1516380"/>
          </a:xfrm>
          <a:custGeom>
            <a:avLst/>
            <a:gdLst/>
            <a:ahLst/>
            <a:cxnLst/>
            <a:rect l="l" t="t" r="r" b="b"/>
            <a:pathLst>
              <a:path w="256540" h="1516379">
                <a:moveTo>
                  <a:pt x="123444" y="1069848"/>
                </a:moveTo>
                <a:lnTo>
                  <a:pt x="118872" y="1053084"/>
                </a:lnTo>
                <a:lnTo>
                  <a:pt x="115824" y="1033272"/>
                </a:lnTo>
                <a:lnTo>
                  <a:pt x="114300" y="1014984"/>
                </a:lnTo>
                <a:lnTo>
                  <a:pt x="114300" y="181356"/>
                </a:lnTo>
                <a:lnTo>
                  <a:pt x="112776" y="161544"/>
                </a:lnTo>
                <a:lnTo>
                  <a:pt x="109728" y="143256"/>
                </a:lnTo>
                <a:lnTo>
                  <a:pt x="105156" y="123444"/>
                </a:lnTo>
                <a:lnTo>
                  <a:pt x="96012" y="89916"/>
                </a:lnTo>
                <a:lnTo>
                  <a:pt x="88392" y="74676"/>
                </a:lnTo>
                <a:lnTo>
                  <a:pt x="82296" y="59436"/>
                </a:lnTo>
                <a:lnTo>
                  <a:pt x="56388" y="24384"/>
                </a:lnTo>
                <a:lnTo>
                  <a:pt x="24384" y="3048"/>
                </a:lnTo>
                <a:lnTo>
                  <a:pt x="12192" y="0"/>
                </a:lnTo>
                <a:lnTo>
                  <a:pt x="1524" y="0"/>
                </a:lnTo>
                <a:lnTo>
                  <a:pt x="0" y="9144"/>
                </a:lnTo>
                <a:lnTo>
                  <a:pt x="10668" y="10668"/>
                </a:lnTo>
                <a:lnTo>
                  <a:pt x="10668" y="9144"/>
                </a:lnTo>
                <a:lnTo>
                  <a:pt x="21336" y="12192"/>
                </a:lnTo>
                <a:lnTo>
                  <a:pt x="30480" y="16764"/>
                </a:lnTo>
                <a:lnTo>
                  <a:pt x="39624" y="23295"/>
                </a:lnTo>
                <a:lnTo>
                  <a:pt x="39624" y="22860"/>
                </a:lnTo>
                <a:lnTo>
                  <a:pt x="65532" y="51816"/>
                </a:lnTo>
                <a:lnTo>
                  <a:pt x="86868" y="92964"/>
                </a:lnTo>
                <a:lnTo>
                  <a:pt x="100584" y="144780"/>
                </a:lnTo>
                <a:lnTo>
                  <a:pt x="103632" y="182880"/>
                </a:lnTo>
                <a:lnTo>
                  <a:pt x="103632" y="181356"/>
                </a:lnTo>
                <a:lnTo>
                  <a:pt x="105156" y="202692"/>
                </a:lnTo>
                <a:lnTo>
                  <a:pt x="105156" y="1014984"/>
                </a:lnTo>
                <a:lnTo>
                  <a:pt x="106680" y="1034796"/>
                </a:lnTo>
                <a:lnTo>
                  <a:pt x="109728" y="1054608"/>
                </a:lnTo>
                <a:lnTo>
                  <a:pt x="112776" y="1072896"/>
                </a:lnTo>
                <a:lnTo>
                  <a:pt x="117348" y="1089660"/>
                </a:lnTo>
                <a:lnTo>
                  <a:pt x="121920" y="1102233"/>
                </a:lnTo>
                <a:lnTo>
                  <a:pt x="121920" y="1069848"/>
                </a:lnTo>
                <a:lnTo>
                  <a:pt x="123444" y="1069848"/>
                </a:lnTo>
                <a:close/>
              </a:path>
              <a:path w="256540" h="1516379">
                <a:moveTo>
                  <a:pt x="41148" y="24384"/>
                </a:moveTo>
                <a:lnTo>
                  <a:pt x="39624" y="22860"/>
                </a:lnTo>
                <a:lnTo>
                  <a:pt x="39624" y="23295"/>
                </a:lnTo>
                <a:lnTo>
                  <a:pt x="41148" y="24384"/>
                </a:lnTo>
                <a:close/>
              </a:path>
              <a:path w="256540" h="1516379">
                <a:moveTo>
                  <a:pt x="213360" y="1197292"/>
                </a:moveTo>
                <a:lnTo>
                  <a:pt x="205740" y="1196340"/>
                </a:lnTo>
                <a:lnTo>
                  <a:pt x="195072" y="1193292"/>
                </a:lnTo>
                <a:lnTo>
                  <a:pt x="193548" y="1192530"/>
                </a:lnTo>
                <a:lnTo>
                  <a:pt x="182880" y="1197864"/>
                </a:lnTo>
                <a:lnTo>
                  <a:pt x="144780" y="1234440"/>
                </a:lnTo>
                <a:lnTo>
                  <a:pt x="117348" y="1295400"/>
                </a:lnTo>
                <a:lnTo>
                  <a:pt x="106680" y="1350264"/>
                </a:lnTo>
                <a:lnTo>
                  <a:pt x="105156" y="1370076"/>
                </a:lnTo>
                <a:lnTo>
                  <a:pt x="105156" y="1516379"/>
                </a:lnTo>
                <a:lnTo>
                  <a:pt x="114300" y="1516379"/>
                </a:lnTo>
                <a:lnTo>
                  <a:pt x="114300" y="1370076"/>
                </a:lnTo>
                <a:lnTo>
                  <a:pt x="115824" y="1350264"/>
                </a:lnTo>
                <a:lnTo>
                  <a:pt x="115824" y="1351788"/>
                </a:lnTo>
                <a:lnTo>
                  <a:pt x="118872" y="1331976"/>
                </a:lnTo>
                <a:lnTo>
                  <a:pt x="121920" y="1319784"/>
                </a:lnTo>
                <a:lnTo>
                  <a:pt x="121920" y="1315212"/>
                </a:lnTo>
                <a:lnTo>
                  <a:pt x="126492" y="1296924"/>
                </a:lnTo>
                <a:lnTo>
                  <a:pt x="138684" y="1266444"/>
                </a:lnTo>
                <a:lnTo>
                  <a:pt x="144780" y="1255471"/>
                </a:lnTo>
                <a:lnTo>
                  <a:pt x="144780" y="1252728"/>
                </a:lnTo>
                <a:lnTo>
                  <a:pt x="152400" y="1240536"/>
                </a:lnTo>
                <a:lnTo>
                  <a:pt x="169164" y="1220978"/>
                </a:lnTo>
                <a:lnTo>
                  <a:pt x="169164" y="1219200"/>
                </a:lnTo>
                <a:lnTo>
                  <a:pt x="178308" y="1211580"/>
                </a:lnTo>
                <a:lnTo>
                  <a:pt x="187452" y="1206354"/>
                </a:lnTo>
                <a:lnTo>
                  <a:pt x="187452" y="1205484"/>
                </a:lnTo>
                <a:lnTo>
                  <a:pt x="198120" y="1200912"/>
                </a:lnTo>
                <a:lnTo>
                  <a:pt x="207264" y="1198299"/>
                </a:lnTo>
                <a:lnTo>
                  <a:pt x="207264" y="1197864"/>
                </a:lnTo>
                <a:lnTo>
                  <a:pt x="213360" y="1197292"/>
                </a:lnTo>
                <a:close/>
              </a:path>
              <a:path w="256540" h="1516379">
                <a:moveTo>
                  <a:pt x="146304" y="1132332"/>
                </a:moveTo>
                <a:lnTo>
                  <a:pt x="138684" y="1118616"/>
                </a:lnTo>
                <a:lnTo>
                  <a:pt x="132588" y="1103376"/>
                </a:lnTo>
                <a:lnTo>
                  <a:pt x="126492" y="1086612"/>
                </a:lnTo>
                <a:lnTo>
                  <a:pt x="126492" y="1088136"/>
                </a:lnTo>
                <a:lnTo>
                  <a:pt x="121920" y="1069848"/>
                </a:lnTo>
                <a:lnTo>
                  <a:pt x="121920" y="1102233"/>
                </a:lnTo>
                <a:lnTo>
                  <a:pt x="123444" y="1106424"/>
                </a:lnTo>
                <a:lnTo>
                  <a:pt x="129540" y="1121664"/>
                </a:lnTo>
                <a:lnTo>
                  <a:pt x="137160" y="1136904"/>
                </a:lnTo>
                <a:lnTo>
                  <a:pt x="144780" y="1150620"/>
                </a:lnTo>
                <a:lnTo>
                  <a:pt x="144780" y="1132332"/>
                </a:lnTo>
                <a:lnTo>
                  <a:pt x="146304" y="1132332"/>
                </a:lnTo>
                <a:close/>
              </a:path>
              <a:path w="256540" h="1516379">
                <a:moveTo>
                  <a:pt x="123444" y="1313688"/>
                </a:moveTo>
                <a:lnTo>
                  <a:pt x="121920" y="1315212"/>
                </a:lnTo>
                <a:lnTo>
                  <a:pt x="121920" y="1319784"/>
                </a:lnTo>
                <a:lnTo>
                  <a:pt x="123444" y="1313688"/>
                </a:lnTo>
                <a:close/>
              </a:path>
              <a:path w="256540" h="1516379">
                <a:moveTo>
                  <a:pt x="170688" y="1165860"/>
                </a:moveTo>
                <a:lnTo>
                  <a:pt x="152400" y="1144524"/>
                </a:lnTo>
                <a:lnTo>
                  <a:pt x="144780" y="1132332"/>
                </a:lnTo>
                <a:lnTo>
                  <a:pt x="144780" y="1150620"/>
                </a:lnTo>
                <a:lnTo>
                  <a:pt x="163068" y="1171956"/>
                </a:lnTo>
                <a:lnTo>
                  <a:pt x="169164" y="1178052"/>
                </a:lnTo>
                <a:lnTo>
                  <a:pt x="169164" y="1164336"/>
                </a:lnTo>
                <a:lnTo>
                  <a:pt x="170688" y="1165860"/>
                </a:lnTo>
                <a:close/>
              </a:path>
              <a:path w="256540" h="1516379">
                <a:moveTo>
                  <a:pt x="146304" y="1252728"/>
                </a:moveTo>
                <a:lnTo>
                  <a:pt x="144780" y="1252728"/>
                </a:lnTo>
                <a:lnTo>
                  <a:pt x="144780" y="1255471"/>
                </a:lnTo>
                <a:lnTo>
                  <a:pt x="146304" y="1252728"/>
                </a:lnTo>
                <a:close/>
              </a:path>
              <a:path w="256540" h="1516379">
                <a:moveTo>
                  <a:pt x="188976" y="1179576"/>
                </a:moveTo>
                <a:lnTo>
                  <a:pt x="178308" y="1173480"/>
                </a:lnTo>
                <a:lnTo>
                  <a:pt x="169164" y="1164336"/>
                </a:lnTo>
                <a:lnTo>
                  <a:pt x="169164" y="1178052"/>
                </a:lnTo>
                <a:lnTo>
                  <a:pt x="172212" y="1181100"/>
                </a:lnTo>
                <a:lnTo>
                  <a:pt x="182880" y="1187196"/>
                </a:lnTo>
                <a:lnTo>
                  <a:pt x="187452" y="1189482"/>
                </a:lnTo>
                <a:lnTo>
                  <a:pt x="187452" y="1179576"/>
                </a:lnTo>
                <a:lnTo>
                  <a:pt x="188976" y="1179576"/>
                </a:lnTo>
                <a:close/>
              </a:path>
              <a:path w="256540" h="1516379">
                <a:moveTo>
                  <a:pt x="170688" y="1219200"/>
                </a:moveTo>
                <a:lnTo>
                  <a:pt x="169164" y="1219200"/>
                </a:lnTo>
                <a:lnTo>
                  <a:pt x="169164" y="1220978"/>
                </a:lnTo>
                <a:lnTo>
                  <a:pt x="170688" y="1219200"/>
                </a:lnTo>
                <a:close/>
              </a:path>
              <a:path w="256540" h="1516379">
                <a:moveTo>
                  <a:pt x="208788" y="1187196"/>
                </a:moveTo>
                <a:lnTo>
                  <a:pt x="198120" y="1184148"/>
                </a:lnTo>
                <a:lnTo>
                  <a:pt x="187452" y="1179576"/>
                </a:lnTo>
                <a:lnTo>
                  <a:pt x="187452" y="1189482"/>
                </a:lnTo>
                <a:lnTo>
                  <a:pt x="193548" y="1192530"/>
                </a:lnTo>
                <a:lnTo>
                  <a:pt x="195072" y="1191768"/>
                </a:lnTo>
                <a:lnTo>
                  <a:pt x="205740" y="1188720"/>
                </a:lnTo>
                <a:lnTo>
                  <a:pt x="207264" y="1188529"/>
                </a:lnTo>
                <a:lnTo>
                  <a:pt x="207264" y="1187196"/>
                </a:lnTo>
                <a:lnTo>
                  <a:pt x="208788" y="1187196"/>
                </a:lnTo>
                <a:close/>
              </a:path>
              <a:path w="256540" h="1516379">
                <a:moveTo>
                  <a:pt x="188976" y="1205484"/>
                </a:moveTo>
                <a:lnTo>
                  <a:pt x="187452" y="1205484"/>
                </a:lnTo>
                <a:lnTo>
                  <a:pt x="187452" y="1206354"/>
                </a:lnTo>
                <a:lnTo>
                  <a:pt x="188976" y="1205484"/>
                </a:lnTo>
                <a:close/>
              </a:path>
              <a:path w="256540" h="1516379">
                <a:moveTo>
                  <a:pt x="256032" y="1193292"/>
                </a:moveTo>
                <a:lnTo>
                  <a:pt x="256032" y="1191768"/>
                </a:lnTo>
                <a:lnTo>
                  <a:pt x="213360" y="1187767"/>
                </a:lnTo>
                <a:lnTo>
                  <a:pt x="205740" y="1188720"/>
                </a:lnTo>
                <a:lnTo>
                  <a:pt x="195072" y="1191768"/>
                </a:lnTo>
                <a:lnTo>
                  <a:pt x="193548" y="1192530"/>
                </a:lnTo>
                <a:lnTo>
                  <a:pt x="195072" y="1193292"/>
                </a:lnTo>
                <a:lnTo>
                  <a:pt x="205740" y="1196340"/>
                </a:lnTo>
                <a:lnTo>
                  <a:pt x="213360" y="1197292"/>
                </a:lnTo>
                <a:lnTo>
                  <a:pt x="256032" y="1193292"/>
                </a:lnTo>
                <a:close/>
              </a:path>
              <a:path w="256540" h="1516379">
                <a:moveTo>
                  <a:pt x="213360" y="1187767"/>
                </a:moveTo>
                <a:lnTo>
                  <a:pt x="207264" y="1187196"/>
                </a:lnTo>
                <a:lnTo>
                  <a:pt x="207264" y="1188529"/>
                </a:lnTo>
                <a:lnTo>
                  <a:pt x="213360" y="1187767"/>
                </a:lnTo>
                <a:close/>
              </a:path>
              <a:path w="256540" h="1516379">
                <a:moveTo>
                  <a:pt x="208788" y="1197864"/>
                </a:moveTo>
                <a:lnTo>
                  <a:pt x="207264" y="1197864"/>
                </a:lnTo>
                <a:lnTo>
                  <a:pt x="207264" y="1198299"/>
                </a:lnTo>
                <a:lnTo>
                  <a:pt x="208788" y="1197864"/>
                </a:lnTo>
                <a:close/>
              </a:path>
              <a:path w="256540" h="1516379">
                <a:moveTo>
                  <a:pt x="217932" y="1188196"/>
                </a:moveTo>
                <a:lnTo>
                  <a:pt x="217932" y="1187196"/>
                </a:lnTo>
                <a:lnTo>
                  <a:pt x="213360" y="1187767"/>
                </a:lnTo>
                <a:lnTo>
                  <a:pt x="217932" y="1188196"/>
                </a:lnTo>
                <a:close/>
              </a:path>
              <a:path w="256540" h="1516379">
                <a:moveTo>
                  <a:pt x="217932" y="1197864"/>
                </a:moveTo>
                <a:lnTo>
                  <a:pt x="217932" y="1196863"/>
                </a:lnTo>
                <a:lnTo>
                  <a:pt x="213360" y="1197292"/>
                </a:lnTo>
                <a:lnTo>
                  <a:pt x="217932" y="1197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8232EB3-CE8E-43D6-B84B-BFFC983DA2EE}"/>
              </a:ext>
            </a:extLst>
          </p:cNvPr>
          <p:cNvSpPr txBox="1"/>
          <p:nvPr/>
        </p:nvSpPr>
        <p:spPr>
          <a:xfrm>
            <a:off x="3379471" y="1433798"/>
            <a:ext cx="4811395" cy="149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489835" algn="ctr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Executável: </a:t>
            </a:r>
            <a:r>
              <a:rPr sz="1600" spc="-5" dirty="0">
                <a:latin typeface="Trebuchet MS"/>
                <a:cs typeface="Trebuchet MS"/>
              </a:rPr>
              <a:t>programa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em</a:t>
            </a:r>
            <a:endParaRPr sz="1600" dirty="0">
              <a:latin typeface="Trebuchet MS"/>
              <a:cs typeface="Trebuchet MS"/>
            </a:endParaRPr>
          </a:p>
          <a:p>
            <a:pPr marR="2491105" algn="ctr">
              <a:lnSpc>
                <a:spcPct val="100000"/>
              </a:lnSpc>
            </a:pPr>
            <a:r>
              <a:rPr sz="1600" spc="25" dirty="0">
                <a:latin typeface="Verdana"/>
                <a:cs typeface="Verdana"/>
              </a:rPr>
              <a:t>ling </a:t>
            </a:r>
            <a:r>
              <a:rPr sz="1600" dirty="0">
                <a:latin typeface="Verdana"/>
                <a:cs typeface="Verdana"/>
              </a:rPr>
              <a:t>de</a:t>
            </a:r>
            <a:r>
              <a:rPr sz="1600" spc="-2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máquina</a:t>
            </a:r>
          </a:p>
          <a:p>
            <a:pPr marL="3227705" marR="5080" indent="-71755" algn="ctr">
              <a:lnSpc>
                <a:spcPct val="100000"/>
              </a:lnSpc>
              <a:spcBef>
                <a:spcPts val="1265"/>
              </a:spcBef>
            </a:pPr>
            <a:r>
              <a:rPr sz="1800" spc="-130" dirty="0">
                <a:latin typeface="Verdana"/>
                <a:cs typeface="Verdana"/>
              </a:rPr>
              <a:t>Espaço de  </a:t>
            </a:r>
            <a:r>
              <a:rPr sz="1800" spc="-140" dirty="0">
                <a:latin typeface="Verdana"/>
                <a:cs typeface="Verdana"/>
              </a:rPr>
              <a:t>En</a:t>
            </a:r>
            <a:r>
              <a:rPr sz="1800" spc="-135" dirty="0">
                <a:latin typeface="Verdana"/>
                <a:cs typeface="Verdana"/>
              </a:rPr>
              <a:t>d</a:t>
            </a:r>
            <a:r>
              <a:rPr sz="1800" spc="-130" dirty="0">
                <a:latin typeface="Verdana"/>
                <a:cs typeface="Verdana"/>
              </a:rPr>
              <a:t>e</a:t>
            </a:r>
            <a:r>
              <a:rPr sz="1800" spc="-140" dirty="0">
                <a:latin typeface="Verdana"/>
                <a:cs typeface="Verdana"/>
              </a:rPr>
              <a:t>r</a:t>
            </a:r>
            <a:r>
              <a:rPr sz="1800" spc="-130" dirty="0">
                <a:latin typeface="Verdana"/>
                <a:cs typeface="Verdana"/>
              </a:rPr>
              <a:t>e</a:t>
            </a:r>
            <a:r>
              <a:rPr sz="1800" spc="-110" dirty="0">
                <a:latin typeface="Verdana"/>
                <a:cs typeface="Verdana"/>
              </a:rPr>
              <a:t>ç</a:t>
            </a:r>
            <a:r>
              <a:rPr sz="1800" spc="-140" dirty="0">
                <a:latin typeface="Verdana"/>
                <a:cs typeface="Verdana"/>
              </a:rPr>
              <a:t>a</a:t>
            </a:r>
            <a:r>
              <a:rPr sz="1800" spc="-240" dirty="0">
                <a:latin typeface="Verdana"/>
                <a:cs typeface="Verdana"/>
              </a:rPr>
              <a:t>m</a:t>
            </a:r>
            <a:r>
              <a:rPr sz="1800" spc="-130" dirty="0">
                <a:latin typeface="Verdana"/>
                <a:cs typeface="Verdana"/>
              </a:rPr>
              <a:t>e</a:t>
            </a:r>
            <a:r>
              <a:rPr sz="1800" spc="-140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90" dirty="0">
                <a:latin typeface="Verdana"/>
                <a:cs typeface="Verdana"/>
              </a:rPr>
              <a:t>o  </a:t>
            </a:r>
            <a:r>
              <a:rPr sz="1800" spc="-114" dirty="0">
                <a:latin typeface="Verdana"/>
                <a:cs typeface="Verdana"/>
              </a:rPr>
              <a:t>Lógico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7838883E-0813-4857-A090-221C4E7ADAAD}"/>
              </a:ext>
            </a:extLst>
          </p:cNvPr>
          <p:cNvSpPr/>
          <p:nvPr/>
        </p:nvSpPr>
        <p:spPr>
          <a:xfrm>
            <a:off x="3276349" y="2914111"/>
            <a:ext cx="2520950" cy="792480"/>
          </a:xfrm>
          <a:custGeom>
            <a:avLst/>
            <a:gdLst/>
            <a:ahLst/>
            <a:cxnLst/>
            <a:rect l="l" t="t" r="r" b="b"/>
            <a:pathLst>
              <a:path w="2520950" h="792479">
                <a:moveTo>
                  <a:pt x="2520696" y="0"/>
                </a:moveTo>
                <a:lnTo>
                  <a:pt x="0" y="0"/>
                </a:lnTo>
                <a:lnTo>
                  <a:pt x="0" y="792480"/>
                </a:lnTo>
                <a:lnTo>
                  <a:pt x="2520696" y="792480"/>
                </a:lnTo>
                <a:lnTo>
                  <a:pt x="25206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AFC337A-D1F7-4868-9377-26EC4527C935}"/>
              </a:ext>
            </a:extLst>
          </p:cNvPr>
          <p:cNvSpPr/>
          <p:nvPr/>
        </p:nvSpPr>
        <p:spPr>
          <a:xfrm>
            <a:off x="3271777" y="2914111"/>
            <a:ext cx="2529840" cy="797560"/>
          </a:xfrm>
          <a:custGeom>
            <a:avLst/>
            <a:gdLst/>
            <a:ahLst/>
            <a:cxnLst/>
            <a:rect l="l" t="t" r="r" b="b"/>
            <a:pathLst>
              <a:path w="2529840" h="797560">
                <a:moveTo>
                  <a:pt x="9144" y="787908"/>
                </a:moveTo>
                <a:lnTo>
                  <a:pt x="9144" y="0"/>
                </a:lnTo>
                <a:lnTo>
                  <a:pt x="0" y="0"/>
                </a:lnTo>
                <a:lnTo>
                  <a:pt x="0" y="797052"/>
                </a:lnTo>
                <a:lnTo>
                  <a:pt x="4572" y="797052"/>
                </a:lnTo>
                <a:lnTo>
                  <a:pt x="4572" y="787908"/>
                </a:lnTo>
                <a:lnTo>
                  <a:pt x="9144" y="787908"/>
                </a:lnTo>
                <a:close/>
              </a:path>
              <a:path w="2529840" h="797560">
                <a:moveTo>
                  <a:pt x="2525268" y="787908"/>
                </a:moveTo>
                <a:lnTo>
                  <a:pt x="4572" y="787908"/>
                </a:lnTo>
                <a:lnTo>
                  <a:pt x="9144" y="792480"/>
                </a:lnTo>
                <a:lnTo>
                  <a:pt x="9144" y="797052"/>
                </a:lnTo>
                <a:lnTo>
                  <a:pt x="2520696" y="797052"/>
                </a:lnTo>
                <a:lnTo>
                  <a:pt x="2520696" y="792480"/>
                </a:lnTo>
                <a:lnTo>
                  <a:pt x="2525268" y="787908"/>
                </a:lnTo>
                <a:close/>
              </a:path>
              <a:path w="2529840" h="797560">
                <a:moveTo>
                  <a:pt x="9144" y="797052"/>
                </a:moveTo>
                <a:lnTo>
                  <a:pt x="9144" y="792480"/>
                </a:lnTo>
                <a:lnTo>
                  <a:pt x="4572" y="787908"/>
                </a:lnTo>
                <a:lnTo>
                  <a:pt x="4572" y="797052"/>
                </a:lnTo>
                <a:lnTo>
                  <a:pt x="9144" y="797052"/>
                </a:lnTo>
                <a:close/>
              </a:path>
              <a:path w="2529840" h="797560">
                <a:moveTo>
                  <a:pt x="2529840" y="797052"/>
                </a:moveTo>
                <a:lnTo>
                  <a:pt x="2529840" y="0"/>
                </a:lnTo>
                <a:lnTo>
                  <a:pt x="2520696" y="0"/>
                </a:lnTo>
                <a:lnTo>
                  <a:pt x="2520696" y="787908"/>
                </a:lnTo>
                <a:lnTo>
                  <a:pt x="2525268" y="787908"/>
                </a:lnTo>
                <a:lnTo>
                  <a:pt x="2525268" y="797052"/>
                </a:lnTo>
                <a:lnTo>
                  <a:pt x="2529840" y="797052"/>
                </a:lnTo>
                <a:close/>
              </a:path>
              <a:path w="2529840" h="797560">
                <a:moveTo>
                  <a:pt x="2525268" y="797052"/>
                </a:moveTo>
                <a:lnTo>
                  <a:pt x="2525268" y="787908"/>
                </a:lnTo>
                <a:lnTo>
                  <a:pt x="2520696" y="792480"/>
                </a:lnTo>
                <a:lnTo>
                  <a:pt x="2520696" y="797052"/>
                </a:lnTo>
                <a:lnTo>
                  <a:pt x="2525268" y="797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EB471EAF-0E16-45A5-9EF8-C904BB1012AD}"/>
              </a:ext>
            </a:extLst>
          </p:cNvPr>
          <p:cNvSpPr/>
          <p:nvPr/>
        </p:nvSpPr>
        <p:spPr>
          <a:xfrm>
            <a:off x="6155185" y="2914111"/>
            <a:ext cx="114300" cy="868680"/>
          </a:xfrm>
          <a:custGeom>
            <a:avLst/>
            <a:gdLst/>
            <a:ahLst/>
            <a:cxnLst/>
            <a:rect l="l" t="t" r="r" b="b"/>
            <a:pathLst>
              <a:path w="114300" h="868679">
                <a:moveTo>
                  <a:pt x="41148" y="844296"/>
                </a:moveTo>
                <a:lnTo>
                  <a:pt x="30480" y="851916"/>
                </a:lnTo>
                <a:lnTo>
                  <a:pt x="21336" y="856488"/>
                </a:lnTo>
                <a:lnTo>
                  <a:pt x="0" y="859536"/>
                </a:lnTo>
                <a:lnTo>
                  <a:pt x="1524" y="868680"/>
                </a:lnTo>
                <a:lnTo>
                  <a:pt x="12192" y="868680"/>
                </a:lnTo>
                <a:lnTo>
                  <a:pt x="24384" y="864108"/>
                </a:lnTo>
                <a:lnTo>
                  <a:pt x="35052" y="859536"/>
                </a:lnTo>
                <a:lnTo>
                  <a:pt x="39624" y="856270"/>
                </a:lnTo>
                <a:lnTo>
                  <a:pt x="39624" y="845820"/>
                </a:lnTo>
                <a:lnTo>
                  <a:pt x="41148" y="844296"/>
                </a:lnTo>
                <a:close/>
              </a:path>
              <a:path w="114300" h="868679">
                <a:moveTo>
                  <a:pt x="114300" y="687324"/>
                </a:moveTo>
                <a:lnTo>
                  <a:pt x="114300" y="0"/>
                </a:lnTo>
                <a:lnTo>
                  <a:pt x="105156" y="0"/>
                </a:lnTo>
                <a:lnTo>
                  <a:pt x="105156" y="665988"/>
                </a:lnTo>
                <a:lnTo>
                  <a:pt x="100584" y="723900"/>
                </a:lnTo>
                <a:lnTo>
                  <a:pt x="96012" y="742188"/>
                </a:lnTo>
                <a:lnTo>
                  <a:pt x="86868" y="775716"/>
                </a:lnTo>
                <a:lnTo>
                  <a:pt x="80772" y="790956"/>
                </a:lnTo>
                <a:lnTo>
                  <a:pt x="80772" y="789432"/>
                </a:lnTo>
                <a:lnTo>
                  <a:pt x="73152" y="804672"/>
                </a:lnTo>
                <a:lnTo>
                  <a:pt x="73152" y="803148"/>
                </a:lnTo>
                <a:lnTo>
                  <a:pt x="65532" y="816864"/>
                </a:lnTo>
                <a:lnTo>
                  <a:pt x="57912" y="827532"/>
                </a:lnTo>
                <a:lnTo>
                  <a:pt x="39624" y="845820"/>
                </a:lnTo>
                <a:lnTo>
                  <a:pt x="39624" y="856270"/>
                </a:lnTo>
                <a:lnTo>
                  <a:pt x="74676" y="821436"/>
                </a:lnTo>
                <a:lnTo>
                  <a:pt x="88392" y="794004"/>
                </a:lnTo>
                <a:lnTo>
                  <a:pt x="96012" y="778764"/>
                </a:lnTo>
                <a:lnTo>
                  <a:pt x="100584" y="762000"/>
                </a:lnTo>
                <a:lnTo>
                  <a:pt x="109728" y="725424"/>
                </a:lnTo>
                <a:lnTo>
                  <a:pt x="112776" y="707136"/>
                </a:lnTo>
                <a:lnTo>
                  <a:pt x="114300" y="687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640D8565-943D-4DDF-BECE-24CD0989547F}"/>
              </a:ext>
            </a:extLst>
          </p:cNvPr>
          <p:cNvSpPr/>
          <p:nvPr/>
        </p:nvSpPr>
        <p:spPr>
          <a:xfrm>
            <a:off x="2988313" y="3846800"/>
            <a:ext cx="868680" cy="725805"/>
          </a:xfrm>
          <a:custGeom>
            <a:avLst/>
            <a:gdLst/>
            <a:ahLst/>
            <a:cxnLst/>
            <a:rect l="l" t="t" r="r" b="b"/>
            <a:pathLst>
              <a:path w="868679" h="725804">
                <a:moveTo>
                  <a:pt x="55279" y="671719"/>
                </a:moveTo>
                <a:lnTo>
                  <a:pt x="35052" y="647700"/>
                </a:lnTo>
                <a:lnTo>
                  <a:pt x="0" y="725424"/>
                </a:lnTo>
                <a:lnTo>
                  <a:pt x="45720" y="714617"/>
                </a:lnTo>
                <a:lnTo>
                  <a:pt x="45720" y="679704"/>
                </a:lnTo>
                <a:lnTo>
                  <a:pt x="55279" y="671719"/>
                </a:lnTo>
                <a:close/>
              </a:path>
              <a:path w="868679" h="725804">
                <a:moveTo>
                  <a:pt x="62953" y="680833"/>
                </a:moveTo>
                <a:lnTo>
                  <a:pt x="55279" y="671719"/>
                </a:lnTo>
                <a:lnTo>
                  <a:pt x="45720" y="679704"/>
                </a:lnTo>
                <a:lnTo>
                  <a:pt x="53340" y="688848"/>
                </a:lnTo>
                <a:lnTo>
                  <a:pt x="62953" y="680833"/>
                </a:lnTo>
                <a:close/>
              </a:path>
              <a:path w="868679" h="725804">
                <a:moveTo>
                  <a:pt x="83820" y="705612"/>
                </a:moveTo>
                <a:lnTo>
                  <a:pt x="62953" y="680833"/>
                </a:lnTo>
                <a:lnTo>
                  <a:pt x="53340" y="688848"/>
                </a:lnTo>
                <a:lnTo>
                  <a:pt x="45720" y="679704"/>
                </a:lnTo>
                <a:lnTo>
                  <a:pt x="45720" y="714617"/>
                </a:lnTo>
                <a:lnTo>
                  <a:pt x="83820" y="705612"/>
                </a:lnTo>
                <a:close/>
              </a:path>
              <a:path w="868679" h="725804">
                <a:moveTo>
                  <a:pt x="868680" y="9144"/>
                </a:moveTo>
                <a:lnTo>
                  <a:pt x="859536" y="0"/>
                </a:lnTo>
                <a:lnTo>
                  <a:pt x="55279" y="671719"/>
                </a:lnTo>
                <a:lnTo>
                  <a:pt x="62953" y="680833"/>
                </a:lnTo>
                <a:lnTo>
                  <a:pt x="86868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DD4035D9-4CFB-499B-A1E1-D11C5704D004}"/>
              </a:ext>
            </a:extLst>
          </p:cNvPr>
          <p:cNvSpPr txBox="1"/>
          <p:nvPr/>
        </p:nvSpPr>
        <p:spPr>
          <a:xfrm>
            <a:off x="761240" y="4571217"/>
            <a:ext cx="385762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3232FF"/>
                </a:solidFill>
                <a:latin typeface="Verdana"/>
                <a:cs typeface="Verdana"/>
              </a:rPr>
              <a:t>Código</a:t>
            </a:r>
            <a:r>
              <a:rPr sz="1600" spc="-90" dirty="0">
                <a:solidFill>
                  <a:srgbClr val="3232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3232FF"/>
                </a:solidFill>
                <a:latin typeface="Verdana"/>
                <a:cs typeface="Verdana"/>
              </a:rPr>
              <a:t>absoluto</a:t>
            </a:r>
            <a:r>
              <a:rPr sz="1600" spc="-10" dirty="0">
                <a:latin typeface="Verdana"/>
                <a:cs typeface="Verdana"/>
              </a:rPr>
              <a:t>:</a:t>
            </a:r>
            <a:endParaRPr sz="1600" dirty="0">
              <a:latin typeface="Verdana"/>
              <a:cs typeface="Verdana"/>
            </a:endParaRPr>
          </a:p>
          <a:p>
            <a:pPr marL="469900" marR="429259">
              <a:lnSpc>
                <a:spcPct val="100000"/>
              </a:lnSpc>
              <a:buChar char="-"/>
              <a:tabLst>
                <a:tab pos="607695" algn="l"/>
              </a:tabLst>
            </a:pPr>
            <a:r>
              <a:rPr sz="1600" spc="-10" dirty="0">
                <a:latin typeface="Trebuchet MS"/>
                <a:cs typeface="Trebuchet MS"/>
              </a:rPr>
              <a:t>Endereços </a:t>
            </a:r>
            <a:r>
              <a:rPr sz="1600" spc="-40" dirty="0">
                <a:latin typeface="Trebuchet MS"/>
                <a:cs typeface="Trebuchet MS"/>
              </a:rPr>
              <a:t>relativos </a:t>
            </a:r>
            <a:r>
              <a:rPr sz="1600" dirty="0">
                <a:latin typeface="Trebuchet MS"/>
                <a:cs typeface="Trebuchet MS"/>
              </a:rPr>
              <a:t>ao </a:t>
            </a:r>
            <a:r>
              <a:rPr sz="1600" spc="-55" dirty="0">
                <a:latin typeface="Trebuchet MS"/>
                <a:cs typeface="Trebuchet MS"/>
              </a:rPr>
              <a:t>início </a:t>
            </a:r>
            <a:r>
              <a:rPr sz="1600" spc="-5" dirty="0">
                <a:latin typeface="Trebuchet MS"/>
                <a:cs typeface="Trebuchet MS"/>
              </a:rPr>
              <a:t>da  </a:t>
            </a:r>
            <a:r>
              <a:rPr sz="1600" spc="-25" dirty="0">
                <a:latin typeface="Trebuchet MS"/>
                <a:cs typeface="Trebuchet MS"/>
              </a:rPr>
              <a:t>memória </a:t>
            </a:r>
            <a:r>
              <a:rPr sz="1600" spc="-15" dirty="0">
                <a:latin typeface="Trebuchet MS"/>
                <a:cs typeface="Trebuchet MS"/>
              </a:rPr>
              <a:t>(endereços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reais)</a:t>
            </a:r>
            <a:endParaRPr sz="1600" dirty="0">
              <a:latin typeface="Trebuchet MS"/>
              <a:cs typeface="Trebuchet MS"/>
            </a:endParaRPr>
          </a:p>
          <a:p>
            <a:pPr marL="469900" marR="5080">
              <a:lnSpc>
                <a:spcPct val="100000"/>
              </a:lnSpc>
              <a:buChar char="-"/>
              <a:tabLst>
                <a:tab pos="607695" algn="l"/>
              </a:tabLst>
            </a:pPr>
            <a:r>
              <a:rPr sz="1600" dirty="0">
                <a:latin typeface="Trebuchet MS"/>
                <a:cs typeface="Trebuchet MS"/>
              </a:rPr>
              <a:t>Programas </a:t>
            </a:r>
            <a:r>
              <a:rPr sz="1600" spc="-25" dirty="0">
                <a:latin typeface="Trebuchet MS"/>
                <a:cs typeface="Trebuchet MS"/>
              </a:rPr>
              <a:t>exclusivos </a:t>
            </a:r>
            <a:r>
              <a:rPr sz="1600" spc="-20" dirty="0">
                <a:latin typeface="Trebuchet MS"/>
                <a:cs typeface="Trebuchet MS"/>
              </a:rPr>
              <a:t>para </a:t>
            </a:r>
            <a:r>
              <a:rPr sz="1600" spc="-35" dirty="0">
                <a:solidFill>
                  <a:srgbClr val="3232FF"/>
                </a:solidFill>
                <a:latin typeface="Trebuchet MS"/>
                <a:cs typeface="Trebuchet MS"/>
              </a:rPr>
              <a:t>partições  específicas </a:t>
            </a:r>
            <a:r>
              <a:rPr sz="1600" spc="5" dirty="0">
                <a:latin typeface="Trebuchet MS"/>
                <a:cs typeface="Trebuchet MS"/>
              </a:rPr>
              <a:t>na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memória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5AF25F56-7501-4CE1-AE47-EC3E859E3C3E}"/>
              </a:ext>
            </a:extLst>
          </p:cNvPr>
          <p:cNvSpPr/>
          <p:nvPr/>
        </p:nvSpPr>
        <p:spPr>
          <a:xfrm>
            <a:off x="5144773" y="3846800"/>
            <a:ext cx="868680" cy="725805"/>
          </a:xfrm>
          <a:custGeom>
            <a:avLst/>
            <a:gdLst/>
            <a:ahLst/>
            <a:cxnLst/>
            <a:rect l="l" t="t" r="r" b="b"/>
            <a:pathLst>
              <a:path w="868679" h="725804">
                <a:moveTo>
                  <a:pt x="813400" y="671719"/>
                </a:moveTo>
                <a:lnTo>
                  <a:pt x="9144" y="0"/>
                </a:lnTo>
                <a:lnTo>
                  <a:pt x="0" y="9144"/>
                </a:lnTo>
                <a:lnTo>
                  <a:pt x="805726" y="680833"/>
                </a:lnTo>
                <a:lnTo>
                  <a:pt x="813400" y="671719"/>
                </a:lnTo>
                <a:close/>
              </a:path>
              <a:path w="868679" h="725804">
                <a:moveTo>
                  <a:pt x="822960" y="714617"/>
                </a:moveTo>
                <a:lnTo>
                  <a:pt x="822960" y="679704"/>
                </a:lnTo>
                <a:lnTo>
                  <a:pt x="815340" y="688848"/>
                </a:lnTo>
                <a:lnTo>
                  <a:pt x="805726" y="680833"/>
                </a:lnTo>
                <a:lnTo>
                  <a:pt x="784860" y="705612"/>
                </a:lnTo>
                <a:lnTo>
                  <a:pt x="822960" y="714617"/>
                </a:lnTo>
                <a:close/>
              </a:path>
              <a:path w="868679" h="725804">
                <a:moveTo>
                  <a:pt x="822960" y="679704"/>
                </a:moveTo>
                <a:lnTo>
                  <a:pt x="813400" y="671719"/>
                </a:lnTo>
                <a:lnTo>
                  <a:pt x="805726" y="680833"/>
                </a:lnTo>
                <a:lnTo>
                  <a:pt x="815340" y="688848"/>
                </a:lnTo>
                <a:lnTo>
                  <a:pt x="822960" y="679704"/>
                </a:lnTo>
                <a:close/>
              </a:path>
              <a:path w="868679" h="725804">
                <a:moveTo>
                  <a:pt x="868680" y="725424"/>
                </a:moveTo>
                <a:lnTo>
                  <a:pt x="833628" y="647700"/>
                </a:lnTo>
                <a:lnTo>
                  <a:pt x="813400" y="671719"/>
                </a:lnTo>
                <a:lnTo>
                  <a:pt x="822960" y="679704"/>
                </a:lnTo>
                <a:lnTo>
                  <a:pt x="822960" y="714617"/>
                </a:lnTo>
                <a:lnTo>
                  <a:pt x="868680" y="725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09ED19B6-8221-47AC-AA36-FDF041E113F2}"/>
              </a:ext>
            </a:extLst>
          </p:cNvPr>
          <p:cNvSpPr txBox="1"/>
          <p:nvPr/>
        </p:nvSpPr>
        <p:spPr>
          <a:xfrm>
            <a:off x="4978285" y="4572605"/>
            <a:ext cx="353187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3232FF"/>
                </a:solidFill>
                <a:latin typeface="Verdana"/>
                <a:cs typeface="Verdana"/>
              </a:rPr>
              <a:t>Código</a:t>
            </a:r>
            <a:r>
              <a:rPr sz="1600" spc="-90" dirty="0">
                <a:solidFill>
                  <a:srgbClr val="3232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3232FF"/>
                </a:solidFill>
                <a:latin typeface="Verdana"/>
                <a:cs typeface="Verdana"/>
              </a:rPr>
              <a:t>relocável</a:t>
            </a:r>
            <a:endParaRPr sz="1600" dirty="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buChar char="-"/>
              <a:tabLst>
                <a:tab pos="607695" algn="l"/>
              </a:tabLst>
            </a:pPr>
            <a:r>
              <a:rPr sz="1600" spc="45" dirty="0">
                <a:latin typeface="Trebuchet MS"/>
                <a:cs typeface="Trebuchet MS"/>
              </a:rPr>
              <a:t>O </a:t>
            </a:r>
            <a:r>
              <a:rPr sz="1600" spc="-5" dirty="0">
                <a:latin typeface="Trebuchet MS"/>
                <a:cs typeface="Trebuchet MS"/>
              </a:rPr>
              <a:t>programa </a:t>
            </a:r>
            <a:r>
              <a:rPr sz="1600" spc="-10" dirty="0">
                <a:latin typeface="Trebuchet MS"/>
                <a:cs typeface="Trebuchet MS"/>
              </a:rPr>
              <a:t>pode ser </a:t>
            </a:r>
            <a:r>
              <a:rPr sz="1600" spc="-15" dirty="0">
                <a:latin typeface="Trebuchet MS"/>
                <a:cs typeface="Trebuchet MS"/>
              </a:rPr>
              <a:t>carregado  em </a:t>
            </a:r>
            <a:r>
              <a:rPr sz="1600" spc="-25" dirty="0">
                <a:latin typeface="Trebuchet MS"/>
                <a:cs typeface="Trebuchet MS"/>
              </a:rPr>
              <a:t>qualquer </a:t>
            </a:r>
            <a:r>
              <a:rPr sz="1600" spc="-15" dirty="0">
                <a:latin typeface="Trebuchet MS"/>
                <a:cs typeface="Trebuchet MS"/>
              </a:rPr>
              <a:t>posição </a:t>
            </a:r>
            <a:r>
              <a:rPr sz="1600" spc="-5" dirty="0">
                <a:latin typeface="Trebuchet MS"/>
                <a:cs typeface="Trebuchet MS"/>
              </a:rPr>
              <a:t>da</a:t>
            </a:r>
            <a:r>
              <a:rPr sz="1600" spc="9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memória.</a:t>
            </a:r>
            <a:endParaRPr sz="1600" dirty="0">
              <a:latin typeface="Trebuchet MS"/>
              <a:cs typeface="Trebuchet MS"/>
            </a:endParaRPr>
          </a:p>
          <a:p>
            <a:pPr marL="469900" marR="196215">
              <a:lnSpc>
                <a:spcPct val="100000"/>
              </a:lnSpc>
              <a:buChar char="-"/>
              <a:tabLst>
                <a:tab pos="607695" algn="l"/>
              </a:tabLst>
            </a:pPr>
            <a:r>
              <a:rPr sz="1600" spc="5" dirty="0">
                <a:latin typeface="Trebuchet MS"/>
                <a:cs typeface="Trebuchet MS"/>
              </a:rPr>
              <a:t>Deve </a:t>
            </a:r>
            <a:r>
              <a:rPr sz="1600" spc="-20" dirty="0">
                <a:latin typeface="Trebuchet MS"/>
                <a:cs typeface="Trebuchet MS"/>
              </a:rPr>
              <a:t>haver </a:t>
            </a:r>
            <a:r>
              <a:rPr sz="1600" spc="5" dirty="0">
                <a:latin typeface="Trebuchet MS"/>
                <a:cs typeface="Trebuchet MS"/>
              </a:rPr>
              <a:t>uma </a:t>
            </a:r>
            <a:r>
              <a:rPr sz="1600" spc="5" dirty="0">
                <a:latin typeface="Verdana"/>
                <a:cs typeface="Verdana"/>
              </a:rPr>
              <a:t>tradução </a:t>
            </a:r>
            <a:r>
              <a:rPr sz="1600" spc="-20" dirty="0">
                <a:latin typeface="Trebuchet MS"/>
                <a:cs typeface="Trebuchet MS"/>
              </a:rPr>
              <a:t>de  endereços </a:t>
            </a:r>
            <a:r>
              <a:rPr sz="1600" spc="10" dirty="0">
                <a:latin typeface="Trebuchet MS"/>
                <a:cs typeface="Trebuchet MS"/>
              </a:rPr>
              <a:t>(ou </a:t>
            </a:r>
            <a:r>
              <a:rPr sz="1600" spc="-40" dirty="0">
                <a:latin typeface="Trebuchet MS"/>
                <a:cs typeface="Trebuchet MS"/>
              </a:rPr>
              <a:t>relocação </a:t>
            </a:r>
            <a:r>
              <a:rPr sz="1600" spc="-20" dirty="0">
                <a:latin typeface="Trebuchet MS"/>
                <a:cs typeface="Trebuchet MS"/>
              </a:rPr>
              <a:t>de  </a:t>
            </a:r>
            <a:r>
              <a:rPr sz="1600" spc="-15" dirty="0">
                <a:latin typeface="Trebuchet MS"/>
                <a:cs typeface="Trebuchet MS"/>
              </a:rPr>
              <a:t>endereços)</a:t>
            </a: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99957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516BE-4711-4183-9012-1E163B82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Relocação de Endereços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5FB5797-A504-46FD-AC58-7B499CF33528}"/>
              </a:ext>
            </a:extLst>
          </p:cNvPr>
          <p:cNvSpPr/>
          <p:nvPr/>
        </p:nvSpPr>
        <p:spPr>
          <a:xfrm>
            <a:off x="628027" y="1587713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80" h="360045">
                <a:moveTo>
                  <a:pt x="0" y="0"/>
                </a:moveTo>
                <a:lnTo>
                  <a:pt x="0" y="359663"/>
                </a:lnTo>
                <a:lnTo>
                  <a:pt x="1440180" y="359663"/>
                </a:lnTo>
                <a:lnTo>
                  <a:pt x="1440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E0FD69AF-2295-45C8-AA10-C6CB85A78ED9}"/>
              </a:ext>
            </a:extLst>
          </p:cNvPr>
          <p:cNvSpPr/>
          <p:nvPr/>
        </p:nvSpPr>
        <p:spPr>
          <a:xfrm>
            <a:off x="623455" y="1583141"/>
            <a:ext cx="1449705" cy="364490"/>
          </a:xfrm>
          <a:custGeom>
            <a:avLst/>
            <a:gdLst/>
            <a:ahLst/>
            <a:cxnLst/>
            <a:rect l="l" t="t" r="r" b="b"/>
            <a:pathLst>
              <a:path w="1449705" h="364489">
                <a:moveTo>
                  <a:pt x="1449324" y="364235"/>
                </a:moveTo>
                <a:lnTo>
                  <a:pt x="1449324" y="0"/>
                </a:lnTo>
                <a:lnTo>
                  <a:pt x="0" y="0"/>
                </a:lnTo>
                <a:lnTo>
                  <a:pt x="0" y="364235"/>
                </a:lnTo>
                <a:lnTo>
                  <a:pt x="4572" y="364235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440180" y="9144"/>
                </a:lnTo>
                <a:lnTo>
                  <a:pt x="1440180" y="4572"/>
                </a:lnTo>
                <a:lnTo>
                  <a:pt x="1444752" y="9144"/>
                </a:lnTo>
                <a:lnTo>
                  <a:pt x="1444752" y="364235"/>
                </a:lnTo>
                <a:lnTo>
                  <a:pt x="1449324" y="364235"/>
                </a:lnTo>
                <a:close/>
              </a:path>
              <a:path w="1449705" h="36448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449705" h="364489">
                <a:moveTo>
                  <a:pt x="9144" y="364235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364235"/>
                </a:lnTo>
                <a:lnTo>
                  <a:pt x="9144" y="364235"/>
                </a:lnTo>
                <a:close/>
              </a:path>
              <a:path w="1449705" h="364489">
                <a:moveTo>
                  <a:pt x="1444752" y="9144"/>
                </a:moveTo>
                <a:lnTo>
                  <a:pt x="1440180" y="4572"/>
                </a:lnTo>
                <a:lnTo>
                  <a:pt x="1440180" y="9144"/>
                </a:lnTo>
                <a:lnTo>
                  <a:pt x="1444752" y="9144"/>
                </a:lnTo>
                <a:close/>
              </a:path>
              <a:path w="1449705" h="364489">
                <a:moveTo>
                  <a:pt x="1444752" y="364235"/>
                </a:moveTo>
                <a:lnTo>
                  <a:pt x="1444752" y="9144"/>
                </a:lnTo>
                <a:lnTo>
                  <a:pt x="1440180" y="9144"/>
                </a:lnTo>
                <a:lnTo>
                  <a:pt x="1440180" y="364235"/>
                </a:lnTo>
                <a:lnTo>
                  <a:pt x="1444752" y="3642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E2061D04-5C0B-4981-9502-037B809DDD5E}"/>
              </a:ext>
            </a:extLst>
          </p:cNvPr>
          <p:cNvSpPr/>
          <p:nvPr/>
        </p:nvSpPr>
        <p:spPr>
          <a:xfrm>
            <a:off x="2354719" y="1583141"/>
            <a:ext cx="114300" cy="364490"/>
          </a:xfrm>
          <a:custGeom>
            <a:avLst/>
            <a:gdLst/>
            <a:ahLst/>
            <a:cxnLst/>
            <a:rect l="l" t="t" r="r" b="b"/>
            <a:pathLst>
              <a:path w="114300" h="364489">
                <a:moveTo>
                  <a:pt x="114300" y="364235"/>
                </a:moveTo>
                <a:lnTo>
                  <a:pt x="114300" y="202692"/>
                </a:lnTo>
                <a:lnTo>
                  <a:pt x="109728" y="143256"/>
                </a:lnTo>
                <a:lnTo>
                  <a:pt x="94488" y="89916"/>
                </a:lnTo>
                <a:lnTo>
                  <a:pt x="73152" y="47244"/>
                </a:lnTo>
                <a:lnTo>
                  <a:pt x="65532" y="35052"/>
                </a:lnTo>
                <a:lnTo>
                  <a:pt x="35052" y="9144"/>
                </a:lnTo>
                <a:lnTo>
                  <a:pt x="1524" y="0"/>
                </a:lnTo>
                <a:lnTo>
                  <a:pt x="0" y="9144"/>
                </a:lnTo>
                <a:lnTo>
                  <a:pt x="10668" y="10668"/>
                </a:lnTo>
                <a:lnTo>
                  <a:pt x="19812" y="13280"/>
                </a:lnTo>
                <a:lnTo>
                  <a:pt x="19812" y="12192"/>
                </a:lnTo>
                <a:lnTo>
                  <a:pt x="30480" y="18288"/>
                </a:lnTo>
                <a:lnTo>
                  <a:pt x="30480" y="16764"/>
                </a:lnTo>
                <a:lnTo>
                  <a:pt x="48768" y="32004"/>
                </a:lnTo>
                <a:lnTo>
                  <a:pt x="57912" y="41148"/>
                </a:lnTo>
                <a:lnTo>
                  <a:pt x="65532" y="53340"/>
                </a:lnTo>
                <a:lnTo>
                  <a:pt x="65532" y="51816"/>
                </a:lnTo>
                <a:lnTo>
                  <a:pt x="73152" y="65532"/>
                </a:lnTo>
                <a:lnTo>
                  <a:pt x="73152" y="64008"/>
                </a:lnTo>
                <a:lnTo>
                  <a:pt x="80772" y="79248"/>
                </a:lnTo>
                <a:lnTo>
                  <a:pt x="80772" y="82296"/>
                </a:lnTo>
                <a:lnTo>
                  <a:pt x="86868" y="94488"/>
                </a:lnTo>
                <a:lnTo>
                  <a:pt x="86868" y="92964"/>
                </a:lnTo>
                <a:lnTo>
                  <a:pt x="96012" y="126492"/>
                </a:lnTo>
                <a:lnTo>
                  <a:pt x="102108" y="163068"/>
                </a:lnTo>
                <a:lnTo>
                  <a:pt x="105156" y="202692"/>
                </a:lnTo>
                <a:lnTo>
                  <a:pt x="105156" y="364235"/>
                </a:lnTo>
                <a:lnTo>
                  <a:pt x="114300" y="364235"/>
                </a:lnTo>
                <a:close/>
              </a:path>
              <a:path w="114300" h="364489">
                <a:moveTo>
                  <a:pt x="21336" y="13716"/>
                </a:moveTo>
                <a:lnTo>
                  <a:pt x="19812" y="12192"/>
                </a:lnTo>
                <a:lnTo>
                  <a:pt x="19812" y="13280"/>
                </a:lnTo>
                <a:lnTo>
                  <a:pt x="21336" y="13716"/>
                </a:lnTo>
                <a:close/>
              </a:path>
              <a:path w="114300" h="364489">
                <a:moveTo>
                  <a:pt x="80772" y="82296"/>
                </a:moveTo>
                <a:lnTo>
                  <a:pt x="80772" y="79248"/>
                </a:lnTo>
                <a:lnTo>
                  <a:pt x="79248" y="79248"/>
                </a:lnTo>
                <a:lnTo>
                  <a:pt x="80772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7F3CC704-6560-4AC3-A465-D39ACA3D7492}"/>
              </a:ext>
            </a:extLst>
          </p:cNvPr>
          <p:cNvSpPr/>
          <p:nvPr/>
        </p:nvSpPr>
        <p:spPr>
          <a:xfrm>
            <a:off x="628027" y="1947376"/>
            <a:ext cx="1440180" cy="1946275"/>
          </a:xfrm>
          <a:custGeom>
            <a:avLst/>
            <a:gdLst/>
            <a:ahLst/>
            <a:cxnLst/>
            <a:rect l="l" t="t" r="r" b="b"/>
            <a:pathLst>
              <a:path w="1440180" h="1946275">
                <a:moveTo>
                  <a:pt x="1440180" y="0"/>
                </a:moveTo>
                <a:lnTo>
                  <a:pt x="0" y="0"/>
                </a:lnTo>
                <a:lnTo>
                  <a:pt x="0" y="1946148"/>
                </a:lnTo>
                <a:lnTo>
                  <a:pt x="1440180" y="1946148"/>
                </a:lnTo>
                <a:lnTo>
                  <a:pt x="14401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F8FD0976-A1C2-402E-8CAC-19F45AC75058}"/>
              </a:ext>
            </a:extLst>
          </p:cNvPr>
          <p:cNvSpPr/>
          <p:nvPr/>
        </p:nvSpPr>
        <p:spPr>
          <a:xfrm>
            <a:off x="623455" y="1947376"/>
            <a:ext cx="1449705" cy="1950720"/>
          </a:xfrm>
          <a:custGeom>
            <a:avLst/>
            <a:gdLst/>
            <a:ahLst/>
            <a:cxnLst/>
            <a:rect l="l" t="t" r="r" b="b"/>
            <a:pathLst>
              <a:path w="1449705" h="1950720">
                <a:moveTo>
                  <a:pt x="9144" y="1940052"/>
                </a:moveTo>
                <a:lnTo>
                  <a:pt x="9144" y="0"/>
                </a:lnTo>
                <a:lnTo>
                  <a:pt x="0" y="0"/>
                </a:lnTo>
                <a:lnTo>
                  <a:pt x="0" y="1950720"/>
                </a:lnTo>
                <a:lnTo>
                  <a:pt x="4572" y="1950720"/>
                </a:lnTo>
                <a:lnTo>
                  <a:pt x="4572" y="1940052"/>
                </a:lnTo>
                <a:lnTo>
                  <a:pt x="9144" y="1940052"/>
                </a:lnTo>
                <a:close/>
              </a:path>
              <a:path w="1449705" h="1950720">
                <a:moveTo>
                  <a:pt x="1444752" y="1940052"/>
                </a:moveTo>
                <a:lnTo>
                  <a:pt x="4572" y="1940052"/>
                </a:lnTo>
                <a:lnTo>
                  <a:pt x="9144" y="1946148"/>
                </a:lnTo>
                <a:lnTo>
                  <a:pt x="9144" y="1950720"/>
                </a:lnTo>
                <a:lnTo>
                  <a:pt x="1440180" y="1950720"/>
                </a:lnTo>
                <a:lnTo>
                  <a:pt x="1440180" y="1946148"/>
                </a:lnTo>
                <a:lnTo>
                  <a:pt x="1444752" y="1940052"/>
                </a:lnTo>
                <a:close/>
              </a:path>
              <a:path w="1449705" h="1950720">
                <a:moveTo>
                  <a:pt x="9144" y="1950720"/>
                </a:moveTo>
                <a:lnTo>
                  <a:pt x="9144" y="1946148"/>
                </a:lnTo>
                <a:lnTo>
                  <a:pt x="4572" y="1940052"/>
                </a:lnTo>
                <a:lnTo>
                  <a:pt x="4572" y="1950720"/>
                </a:lnTo>
                <a:lnTo>
                  <a:pt x="9144" y="1950720"/>
                </a:lnTo>
                <a:close/>
              </a:path>
              <a:path w="1449705" h="1950720">
                <a:moveTo>
                  <a:pt x="1449324" y="1950720"/>
                </a:moveTo>
                <a:lnTo>
                  <a:pt x="1449324" y="0"/>
                </a:lnTo>
                <a:lnTo>
                  <a:pt x="1440180" y="0"/>
                </a:lnTo>
                <a:lnTo>
                  <a:pt x="1440180" y="1940052"/>
                </a:lnTo>
                <a:lnTo>
                  <a:pt x="1444752" y="1940052"/>
                </a:lnTo>
                <a:lnTo>
                  <a:pt x="1444752" y="1950720"/>
                </a:lnTo>
                <a:lnTo>
                  <a:pt x="1449324" y="1950720"/>
                </a:lnTo>
                <a:close/>
              </a:path>
              <a:path w="1449705" h="1950720">
                <a:moveTo>
                  <a:pt x="1444752" y="1950720"/>
                </a:moveTo>
                <a:lnTo>
                  <a:pt x="1444752" y="1940052"/>
                </a:lnTo>
                <a:lnTo>
                  <a:pt x="1440180" y="1946148"/>
                </a:lnTo>
                <a:lnTo>
                  <a:pt x="1440180" y="1950720"/>
                </a:lnTo>
                <a:lnTo>
                  <a:pt x="1444752" y="1950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ECB134E7-0622-4CDB-B588-048A42B31494}"/>
              </a:ext>
            </a:extLst>
          </p:cNvPr>
          <p:cNvSpPr txBox="1"/>
          <p:nvPr/>
        </p:nvSpPr>
        <p:spPr>
          <a:xfrm>
            <a:off x="734198" y="1620731"/>
            <a:ext cx="12268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Executável:  </a:t>
            </a:r>
            <a:r>
              <a:rPr sz="1600" spc="-5" dirty="0">
                <a:latin typeface="Trebuchet MS"/>
                <a:cs typeface="Trebuchet MS"/>
              </a:rPr>
              <a:t>programa</a:t>
            </a:r>
            <a:r>
              <a:rPr sz="1600" spc="-85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em  </a:t>
            </a:r>
            <a:r>
              <a:rPr sz="1600" spc="25" dirty="0">
                <a:latin typeface="Verdana"/>
                <a:cs typeface="Verdana"/>
              </a:rPr>
              <a:t>ling </a:t>
            </a:r>
            <a:r>
              <a:rPr sz="1600" dirty="0">
                <a:latin typeface="Verdana"/>
                <a:cs typeface="Verdana"/>
              </a:rPr>
              <a:t>de  máquina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453E4E1-3EC3-4BC7-8026-55556DF18105}"/>
              </a:ext>
            </a:extLst>
          </p:cNvPr>
          <p:cNvSpPr/>
          <p:nvPr/>
        </p:nvSpPr>
        <p:spPr>
          <a:xfrm>
            <a:off x="2354719" y="1947376"/>
            <a:ext cx="256540" cy="2022475"/>
          </a:xfrm>
          <a:custGeom>
            <a:avLst/>
            <a:gdLst/>
            <a:ahLst/>
            <a:cxnLst/>
            <a:rect l="l" t="t" r="r" b="b"/>
            <a:pathLst>
              <a:path w="256539" h="2022475">
                <a:moveTo>
                  <a:pt x="21336" y="2018538"/>
                </a:moveTo>
                <a:lnTo>
                  <a:pt x="21336" y="2008632"/>
                </a:lnTo>
                <a:lnTo>
                  <a:pt x="10668" y="2011680"/>
                </a:lnTo>
                <a:lnTo>
                  <a:pt x="0" y="2011680"/>
                </a:lnTo>
                <a:lnTo>
                  <a:pt x="1524" y="2022348"/>
                </a:lnTo>
                <a:lnTo>
                  <a:pt x="12192" y="2020824"/>
                </a:lnTo>
                <a:lnTo>
                  <a:pt x="21336" y="2018538"/>
                </a:lnTo>
                <a:close/>
              </a:path>
              <a:path w="256539" h="2022475">
                <a:moveTo>
                  <a:pt x="80772" y="1963420"/>
                </a:moveTo>
                <a:lnTo>
                  <a:pt x="80772" y="1943100"/>
                </a:lnTo>
                <a:lnTo>
                  <a:pt x="73152" y="1956816"/>
                </a:lnTo>
                <a:lnTo>
                  <a:pt x="65532" y="1969008"/>
                </a:lnTo>
                <a:lnTo>
                  <a:pt x="57912" y="1979676"/>
                </a:lnTo>
                <a:lnTo>
                  <a:pt x="48768" y="1990344"/>
                </a:lnTo>
                <a:lnTo>
                  <a:pt x="48768" y="1988820"/>
                </a:lnTo>
                <a:lnTo>
                  <a:pt x="39624" y="1997964"/>
                </a:lnTo>
                <a:lnTo>
                  <a:pt x="30480" y="2004060"/>
                </a:lnTo>
                <a:lnTo>
                  <a:pt x="19812" y="2008632"/>
                </a:lnTo>
                <a:lnTo>
                  <a:pt x="21336" y="2008632"/>
                </a:lnTo>
                <a:lnTo>
                  <a:pt x="21336" y="2018538"/>
                </a:lnTo>
                <a:lnTo>
                  <a:pt x="24384" y="2017776"/>
                </a:lnTo>
                <a:lnTo>
                  <a:pt x="45720" y="2005584"/>
                </a:lnTo>
                <a:lnTo>
                  <a:pt x="56388" y="1996440"/>
                </a:lnTo>
                <a:lnTo>
                  <a:pt x="65532" y="1985772"/>
                </a:lnTo>
                <a:lnTo>
                  <a:pt x="73152" y="1973580"/>
                </a:lnTo>
                <a:lnTo>
                  <a:pt x="80772" y="1963420"/>
                </a:lnTo>
                <a:close/>
              </a:path>
              <a:path w="256539" h="2022475">
                <a:moveTo>
                  <a:pt x="217932" y="834152"/>
                </a:moveTo>
                <a:lnTo>
                  <a:pt x="217932" y="833628"/>
                </a:lnTo>
                <a:lnTo>
                  <a:pt x="205740" y="832104"/>
                </a:lnTo>
                <a:lnTo>
                  <a:pt x="195072" y="829056"/>
                </a:lnTo>
                <a:lnTo>
                  <a:pt x="153924" y="859536"/>
                </a:lnTo>
                <a:lnTo>
                  <a:pt x="129540" y="899160"/>
                </a:lnTo>
                <a:lnTo>
                  <a:pt x="112776" y="947928"/>
                </a:lnTo>
                <a:lnTo>
                  <a:pt x="106680" y="986028"/>
                </a:lnTo>
                <a:lnTo>
                  <a:pt x="105156" y="1005840"/>
                </a:lnTo>
                <a:lnTo>
                  <a:pt x="105156" y="1818132"/>
                </a:lnTo>
                <a:lnTo>
                  <a:pt x="103632" y="1839468"/>
                </a:lnTo>
                <a:lnTo>
                  <a:pt x="102108" y="1857756"/>
                </a:lnTo>
                <a:lnTo>
                  <a:pt x="99060" y="1877568"/>
                </a:lnTo>
                <a:lnTo>
                  <a:pt x="99060" y="1876044"/>
                </a:lnTo>
                <a:lnTo>
                  <a:pt x="96012" y="1894332"/>
                </a:lnTo>
                <a:lnTo>
                  <a:pt x="91440" y="1912620"/>
                </a:lnTo>
                <a:lnTo>
                  <a:pt x="91440" y="1911096"/>
                </a:lnTo>
                <a:lnTo>
                  <a:pt x="86868" y="1927860"/>
                </a:lnTo>
                <a:lnTo>
                  <a:pt x="79248" y="1943100"/>
                </a:lnTo>
                <a:lnTo>
                  <a:pt x="80772" y="1943100"/>
                </a:lnTo>
                <a:lnTo>
                  <a:pt x="80772" y="1963420"/>
                </a:lnTo>
                <a:lnTo>
                  <a:pt x="100584" y="1914144"/>
                </a:lnTo>
                <a:lnTo>
                  <a:pt x="114300" y="1819656"/>
                </a:lnTo>
                <a:lnTo>
                  <a:pt x="114300" y="1007364"/>
                </a:lnTo>
                <a:lnTo>
                  <a:pt x="115824" y="987552"/>
                </a:lnTo>
                <a:lnTo>
                  <a:pt x="118872" y="967740"/>
                </a:lnTo>
                <a:lnTo>
                  <a:pt x="118872" y="969264"/>
                </a:lnTo>
                <a:lnTo>
                  <a:pt x="121920" y="950976"/>
                </a:lnTo>
                <a:lnTo>
                  <a:pt x="138684" y="902208"/>
                </a:lnTo>
                <a:lnTo>
                  <a:pt x="160020" y="867410"/>
                </a:lnTo>
                <a:lnTo>
                  <a:pt x="160020" y="865632"/>
                </a:lnTo>
                <a:lnTo>
                  <a:pt x="178308" y="847344"/>
                </a:lnTo>
                <a:lnTo>
                  <a:pt x="178308" y="848868"/>
                </a:lnTo>
                <a:lnTo>
                  <a:pt x="187452" y="842336"/>
                </a:lnTo>
                <a:lnTo>
                  <a:pt x="187452" y="841248"/>
                </a:lnTo>
                <a:lnTo>
                  <a:pt x="196596" y="837329"/>
                </a:lnTo>
                <a:lnTo>
                  <a:pt x="196596" y="836676"/>
                </a:lnTo>
                <a:lnTo>
                  <a:pt x="208788" y="833628"/>
                </a:lnTo>
                <a:lnTo>
                  <a:pt x="208788" y="835009"/>
                </a:lnTo>
                <a:lnTo>
                  <a:pt x="217932" y="834152"/>
                </a:lnTo>
                <a:close/>
              </a:path>
              <a:path w="256539" h="2022475">
                <a:moveTo>
                  <a:pt x="161544" y="792480"/>
                </a:moveTo>
                <a:lnTo>
                  <a:pt x="138684" y="754380"/>
                </a:lnTo>
                <a:lnTo>
                  <a:pt x="121920" y="707136"/>
                </a:lnTo>
                <a:lnTo>
                  <a:pt x="114300" y="650748"/>
                </a:lnTo>
                <a:lnTo>
                  <a:pt x="114300" y="0"/>
                </a:lnTo>
                <a:lnTo>
                  <a:pt x="105156" y="0"/>
                </a:lnTo>
                <a:lnTo>
                  <a:pt x="105156" y="650748"/>
                </a:lnTo>
                <a:lnTo>
                  <a:pt x="106680" y="670560"/>
                </a:lnTo>
                <a:lnTo>
                  <a:pt x="109728" y="690372"/>
                </a:lnTo>
                <a:lnTo>
                  <a:pt x="112776" y="708660"/>
                </a:lnTo>
                <a:lnTo>
                  <a:pt x="117348" y="726948"/>
                </a:lnTo>
                <a:lnTo>
                  <a:pt x="123444" y="742188"/>
                </a:lnTo>
                <a:lnTo>
                  <a:pt x="129540" y="758952"/>
                </a:lnTo>
                <a:lnTo>
                  <a:pt x="144780" y="786384"/>
                </a:lnTo>
                <a:lnTo>
                  <a:pt x="153924" y="798576"/>
                </a:lnTo>
                <a:lnTo>
                  <a:pt x="160020" y="804672"/>
                </a:lnTo>
                <a:lnTo>
                  <a:pt x="160020" y="790956"/>
                </a:lnTo>
                <a:lnTo>
                  <a:pt x="161544" y="792480"/>
                </a:lnTo>
                <a:close/>
              </a:path>
              <a:path w="256539" h="2022475">
                <a:moveTo>
                  <a:pt x="188976" y="815340"/>
                </a:moveTo>
                <a:lnTo>
                  <a:pt x="178308" y="809244"/>
                </a:lnTo>
                <a:lnTo>
                  <a:pt x="169164" y="801624"/>
                </a:lnTo>
                <a:lnTo>
                  <a:pt x="160020" y="790956"/>
                </a:lnTo>
                <a:lnTo>
                  <a:pt x="160020" y="804672"/>
                </a:lnTo>
                <a:lnTo>
                  <a:pt x="172212" y="816864"/>
                </a:lnTo>
                <a:lnTo>
                  <a:pt x="182880" y="824484"/>
                </a:lnTo>
                <a:lnTo>
                  <a:pt x="187452" y="826198"/>
                </a:lnTo>
                <a:lnTo>
                  <a:pt x="187452" y="815340"/>
                </a:lnTo>
                <a:lnTo>
                  <a:pt x="188976" y="815340"/>
                </a:lnTo>
                <a:close/>
              </a:path>
              <a:path w="256539" h="2022475">
                <a:moveTo>
                  <a:pt x="161544" y="865632"/>
                </a:moveTo>
                <a:lnTo>
                  <a:pt x="160020" y="865632"/>
                </a:lnTo>
                <a:lnTo>
                  <a:pt x="160020" y="867410"/>
                </a:lnTo>
                <a:lnTo>
                  <a:pt x="161544" y="865632"/>
                </a:lnTo>
                <a:close/>
              </a:path>
              <a:path w="256539" h="2022475">
                <a:moveTo>
                  <a:pt x="198120" y="819912"/>
                </a:moveTo>
                <a:lnTo>
                  <a:pt x="187452" y="815340"/>
                </a:lnTo>
                <a:lnTo>
                  <a:pt x="187452" y="826198"/>
                </a:lnTo>
                <a:lnTo>
                  <a:pt x="193330" y="828403"/>
                </a:lnTo>
                <a:lnTo>
                  <a:pt x="195072" y="827532"/>
                </a:lnTo>
                <a:lnTo>
                  <a:pt x="196596" y="827096"/>
                </a:lnTo>
                <a:lnTo>
                  <a:pt x="196596" y="819912"/>
                </a:lnTo>
                <a:lnTo>
                  <a:pt x="198120" y="819912"/>
                </a:lnTo>
                <a:close/>
              </a:path>
              <a:path w="256539" h="2022475">
                <a:moveTo>
                  <a:pt x="188976" y="841248"/>
                </a:moveTo>
                <a:lnTo>
                  <a:pt x="187452" y="841248"/>
                </a:lnTo>
                <a:lnTo>
                  <a:pt x="187452" y="842336"/>
                </a:lnTo>
                <a:lnTo>
                  <a:pt x="188976" y="841248"/>
                </a:lnTo>
                <a:close/>
              </a:path>
              <a:path w="256539" h="2022475">
                <a:moveTo>
                  <a:pt x="217932" y="833628"/>
                </a:moveTo>
                <a:lnTo>
                  <a:pt x="217932" y="824484"/>
                </a:lnTo>
                <a:lnTo>
                  <a:pt x="205740" y="824484"/>
                </a:lnTo>
                <a:lnTo>
                  <a:pt x="195072" y="827532"/>
                </a:lnTo>
                <a:lnTo>
                  <a:pt x="193330" y="828403"/>
                </a:lnTo>
                <a:lnTo>
                  <a:pt x="195072" y="829056"/>
                </a:lnTo>
                <a:lnTo>
                  <a:pt x="205740" y="832104"/>
                </a:lnTo>
                <a:lnTo>
                  <a:pt x="217932" y="833628"/>
                </a:lnTo>
                <a:close/>
              </a:path>
              <a:path w="256539" h="2022475">
                <a:moveTo>
                  <a:pt x="208788" y="822960"/>
                </a:moveTo>
                <a:lnTo>
                  <a:pt x="196596" y="819912"/>
                </a:lnTo>
                <a:lnTo>
                  <a:pt x="196596" y="827096"/>
                </a:lnTo>
                <a:lnTo>
                  <a:pt x="205740" y="824484"/>
                </a:lnTo>
                <a:lnTo>
                  <a:pt x="207264" y="824484"/>
                </a:lnTo>
                <a:lnTo>
                  <a:pt x="207264" y="822960"/>
                </a:lnTo>
                <a:lnTo>
                  <a:pt x="208788" y="822960"/>
                </a:lnTo>
                <a:close/>
              </a:path>
              <a:path w="256539" h="2022475">
                <a:moveTo>
                  <a:pt x="198120" y="836676"/>
                </a:moveTo>
                <a:lnTo>
                  <a:pt x="196596" y="836676"/>
                </a:lnTo>
                <a:lnTo>
                  <a:pt x="196596" y="837329"/>
                </a:lnTo>
                <a:lnTo>
                  <a:pt x="198120" y="836676"/>
                </a:lnTo>
                <a:close/>
              </a:path>
              <a:path w="256539" h="2022475">
                <a:moveTo>
                  <a:pt x="256032" y="830580"/>
                </a:moveTo>
                <a:lnTo>
                  <a:pt x="256032" y="827532"/>
                </a:lnTo>
                <a:lnTo>
                  <a:pt x="207264" y="822960"/>
                </a:lnTo>
                <a:lnTo>
                  <a:pt x="207264" y="824484"/>
                </a:lnTo>
                <a:lnTo>
                  <a:pt x="217932" y="824484"/>
                </a:lnTo>
                <a:lnTo>
                  <a:pt x="217932" y="834152"/>
                </a:lnTo>
                <a:lnTo>
                  <a:pt x="256032" y="830580"/>
                </a:lnTo>
                <a:close/>
              </a:path>
              <a:path w="256539" h="2022475">
                <a:moveTo>
                  <a:pt x="208788" y="835009"/>
                </a:moveTo>
                <a:lnTo>
                  <a:pt x="208788" y="833628"/>
                </a:lnTo>
                <a:lnTo>
                  <a:pt x="207264" y="835152"/>
                </a:lnTo>
                <a:lnTo>
                  <a:pt x="208788" y="8350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D8FEB782-74C1-4B10-9DA4-0C99646AFD49}"/>
              </a:ext>
            </a:extLst>
          </p:cNvPr>
          <p:cNvSpPr txBox="1"/>
          <p:nvPr/>
        </p:nvSpPr>
        <p:spPr>
          <a:xfrm>
            <a:off x="2829697" y="2268431"/>
            <a:ext cx="18192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Espaço </a:t>
            </a:r>
            <a:r>
              <a:rPr sz="1800" spc="-5" dirty="0">
                <a:latin typeface="Verdana"/>
                <a:cs typeface="Verdana"/>
              </a:rPr>
              <a:t>de  </a:t>
            </a:r>
            <a:r>
              <a:rPr sz="1800" spc="-40" dirty="0">
                <a:latin typeface="Verdana"/>
                <a:cs typeface="Verdana"/>
              </a:rPr>
              <a:t>E</a:t>
            </a:r>
            <a:r>
              <a:rPr sz="1800" spc="5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d</a:t>
            </a:r>
            <a:r>
              <a:rPr sz="1800" spc="-10" dirty="0">
                <a:latin typeface="Verdana"/>
                <a:cs typeface="Verdana"/>
              </a:rPr>
              <a:t>e</a:t>
            </a:r>
            <a:r>
              <a:rPr sz="1800" spc="10" dirty="0">
                <a:latin typeface="Verdana"/>
                <a:cs typeface="Verdana"/>
              </a:rPr>
              <a:t>r</a:t>
            </a:r>
            <a:r>
              <a:rPr sz="1800" spc="-10" dirty="0">
                <a:latin typeface="Verdana"/>
                <a:cs typeface="Verdana"/>
              </a:rPr>
              <a:t>e</a:t>
            </a:r>
            <a:r>
              <a:rPr sz="1800" spc="5" dirty="0">
                <a:latin typeface="Verdana"/>
                <a:cs typeface="Verdana"/>
              </a:rPr>
              <a:t>ç</a:t>
            </a:r>
            <a:r>
              <a:rPr sz="1800" spc="-10" dirty="0">
                <a:latin typeface="Verdana"/>
                <a:cs typeface="Verdana"/>
              </a:rPr>
              <a:t>a</a:t>
            </a:r>
            <a:r>
              <a:rPr sz="1800" spc="-40" dirty="0">
                <a:latin typeface="Verdana"/>
                <a:cs typeface="Verdana"/>
              </a:rPr>
              <a:t>m</a:t>
            </a:r>
            <a:r>
              <a:rPr sz="1800" spc="-10" dirty="0">
                <a:latin typeface="Verdana"/>
                <a:cs typeface="Verdana"/>
              </a:rPr>
              <a:t>e</a:t>
            </a:r>
            <a:r>
              <a:rPr sz="1800" spc="5" dirty="0">
                <a:latin typeface="Verdana"/>
                <a:cs typeface="Verdana"/>
              </a:rPr>
              <a:t>n</a:t>
            </a:r>
            <a:r>
              <a:rPr sz="1800" spc="35" dirty="0">
                <a:latin typeface="Verdana"/>
                <a:cs typeface="Verdana"/>
              </a:rPr>
              <a:t>t</a:t>
            </a:r>
            <a:r>
              <a:rPr sz="1800" spc="15" dirty="0">
                <a:latin typeface="Verdana"/>
                <a:cs typeface="Verdana"/>
              </a:rPr>
              <a:t>o  </a:t>
            </a:r>
            <a:r>
              <a:rPr sz="1800" spc="20" dirty="0">
                <a:latin typeface="Verdana"/>
                <a:cs typeface="Verdana"/>
              </a:rPr>
              <a:t>Lógico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EF01AB8D-2475-4E6E-B06A-15802C231747}"/>
              </a:ext>
            </a:extLst>
          </p:cNvPr>
          <p:cNvSpPr/>
          <p:nvPr/>
        </p:nvSpPr>
        <p:spPr>
          <a:xfrm>
            <a:off x="4777374" y="2526497"/>
            <a:ext cx="1080770" cy="360045"/>
          </a:xfrm>
          <a:custGeom>
            <a:avLst/>
            <a:gdLst/>
            <a:ahLst/>
            <a:cxnLst/>
            <a:rect l="l" t="t" r="r" b="b"/>
            <a:pathLst>
              <a:path w="1080770" h="360045">
                <a:moveTo>
                  <a:pt x="810768" y="269748"/>
                </a:moveTo>
                <a:lnTo>
                  <a:pt x="810768" y="89916"/>
                </a:lnTo>
                <a:lnTo>
                  <a:pt x="0" y="89916"/>
                </a:lnTo>
                <a:lnTo>
                  <a:pt x="0" y="269748"/>
                </a:lnTo>
                <a:lnTo>
                  <a:pt x="810768" y="269748"/>
                </a:lnTo>
                <a:close/>
              </a:path>
              <a:path w="1080770" h="360045">
                <a:moveTo>
                  <a:pt x="1080516" y="179832"/>
                </a:moveTo>
                <a:lnTo>
                  <a:pt x="810768" y="0"/>
                </a:lnTo>
                <a:lnTo>
                  <a:pt x="810768" y="359664"/>
                </a:lnTo>
                <a:lnTo>
                  <a:pt x="1080516" y="179832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526D3A75-11B3-40A1-B168-97F51ED4BDBF}"/>
              </a:ext>
            </a:extLst>
          </p:cNvPr>
          <p:cNvSpPr/>
          <p:nvPr/>
        </p:nvSpPr>
        <p:spPr>
          <a:xfrm>
            <a:off x="4772802" y="2517353"/>
            <a:ext cx="1094740" cy="378460"/>
          </a:xfrm>
          <a:custGeom>
            <a:avLst/>
            <a:gdLst/>
            <a:ahLst/>
            <a:cxnLst/>
            <a:rect l="l" t="t" r="r" b="b"/>
            <a:pathLst>
              <a:path w="1094740" h="378460">
                <a:moveTo>
                  <a:pt x="815340" y="94488"/>
                </a:moveTo>
                <a:lnTo>
                  <a:pt x="0" y="94488"/>
                </a:lnTo>
                <a:lnTo>
                  <a:pt x="0" y="283464"/>
                </a:lnTo>
                <a:lnTo>
                  <a:pt x="4572" y="283464"/>
                </a:lnTo>
                <a:lnTo>
                  <a:pt x="4572" y="103632"/>
                </a:lnTo>
                <a:lnTo>
                  <a:pt x="9144" y="99060"/>
                </a:lnTo>
                <a:lnTo>
                  <a:pt x="9144" y="103632"/>
                </a:lnTo>
                <a:lnTo>
                  <a:pt x="810768" y="103632"/>
                </a:lnTo>
                <a:lnTo>
                  <a:pt x="810768" y="99060"/>
                </a:lnTo>
                <a:lnTo>
                  <a:pt x="815340" y="94488"/>
                </a:lnTo>
                <a:close/>
              </a:path>
              <a:path w="1094740" h="378460">
                <a:moveTo>
                  <a:pt x="9144" y="103632"/>
                </a:moveTo>
                <a:lnTo>
                  <a:pt x="9144" y="99060"/>
                </a:lnTo>
                <a:lnTo>
                  <a:pt x="4572" y="103632"/>
                </a:lnTo>
                <a:lnTo>
                  <a:pt x="9144" y="103632"/>
                </a:lnTo>
                <a:close/>
              </a:path>
              <a:path w="1094740" h="378460">
                <a:moveTo>
                  <a:pt x="9144" y="274320"/>
                </a:moveTo>
                <a:lnTo>
                  <a:pt x="9144" y="103632"/>
                </a:lnTo>
                <a:lnTo>
                  <a:pt x="4572" y="103632"/>
                </a:lnTo>
                <a:lnTo>
                  <a:pt x="4572" y="274320"/>
                </a:lnTo>
                <a:lnTo>
                  <a:pt x="9144" y="274320"/>
                </a:lnTo>
                <a:close/>
              </a:path>
              <a:path w="1094740" h="378460">
                <a:moveTo>
                  <a:pt x="819912" y="359156"/>
                </a:moveTo>
                <a:lnTo>
                  <a:pt x="819912" y="274320"/>
                </a:lnTo>
                <a:lnTo>
                  <a:pt x="4572" y="274320"/>
                </a:lnTo>
                <a:lnTo>
                  <a:pt x="9144" y="278892"/>
                </a:lnTo>
                <a:lnTo>
                  <a:pt x="9144" y="283464"/>
                </a:lnTo>
                <a:lnTo>
                  <a:pt x="810768" y="283464"/>
                </a:lnTo>
                <a:lnTo>
                  <a:pt x="810768" y="278892"/>
                </a:lnTo>
                <a:lnTo>
                  <a:pt x="815340" y="283464"/>
                </a:lnTo>
                <a:lnTo>
                  <a:pt x="815340" y="362204"/>
                </a:lnTo>
                <a:lnTo>
                  <a:pt x="819912" y="359156"/>
                </a:lnTo>
                <a:close/>
              </a:path>
              <a:path w="1094740" h="378460">
                <a:moveTo>
                  <a:pt x="9144" y="283464"/>
                </a:moveTo>
                <a:lnTo>
                  <a:pt x="9144" y="278892"/>
                </a:lnTo>
                <a:lnTo>
                  <a:pt x="4572" y="274320"/>
                </a:lnTo>
                <a:lnTo>
                  <a:pt x="4572" y="283464"/>
                </a:lnTo>
                <a:lnTo>
                  <a:pt x="9144" y="283464"/>
                </a:lnTo>
                <a:close/>
              </a:path>
              <a:path w="1094740" h="378460">
                <a:moveTo>
                  <a:pt x="1094232" y="188976"/>
                </a:moveTo>
                <a:lnTo>
                  <a:pt x="810768" y="0"/>
                </a:lnTo>
                <a:lnTo>
                  <a:pt x="810768" y="94488"/>
                </a:lnTo>
                <a:lnTo>
                  <a:pt x="812292" y="94488"/>
                </a:lnTo>
                <a:lnTo>
                  <a:pt x="812292" y="12192"/>
                </a:lnTo>
                <a:lnTo>
                  <a:pt x="819912" y="9144"/>
                </a:lnTo>
                <a:lnTo>
                  <a:pt x="819912" y="17272"/>
                </a:lnTo>
                <a:lnTo>
                  <a:pt x="1076325" y="188214"/>
                </a:lnTo>
                <a:lnTo>
                  <a:pt x="1082040" y="184404"/>
                </a:lnTo>
                <a:lnTo>
                  <a:pt x="1082040" y="197104"/>
                </a:lnTo>
                <a:lnTo>
                  <a:pt x="1094232" y="188976"/>
                </a:lnTo>
                <a:close/>
              </a:path>
              <a:path w="1094740" h="378460">
                <a:moveTo>
                  <a:pt x="815340" y="103632"/>
                </a:moveTo>
                <a:lnTo>
                  <a:pt x="815340" y="94488"/>
                </a:lnTo>
                <a:lnTo>
                  <a:pt x="810768" y="99060"/>
                </a:lnTo>
                <a:lnTo>
                  <a:pt x="810768" y="103632"/>
                </a:lnTo>
                <a:lnTo>
                  <a:pt x="815340" y="103632"/>
                </a:lnTo>
                <a:close/>
              </a:path>
              <a:path w="1094740" h="378460">
                <a:moveTo>
                  <a:pt x="815340" y="283464"/>
                </a:moveTo>
                <a:lnTo>
                  <a:pt x="810768" y="278892"/>
                </a:lnTo>
                <a:lnTo>
                  <a:pt x="810768" y="283464"/>
                </a:lnTo>
                <a:lnTo>
                  <a:pt x="815340" y="283464"/>
                </a:lnTo>
                <a:close/>
              </a:path>
              <a:path w="1094740" h="378460">
                <a:moveTo>
                  <a:pt x="815340" y="362204"/>
                </a:moveTo>
                <a:lnTo>
                  <a:pt x="815340" y="283464"/>
                </a:lnTo>
                <a:lnTo>
                  <a:pt x="810768" y="283464"/>
                </a:lnTo>
                <a:lnTo>
                  <a:pt x="810768" y="377952"/>
                </a:lnTo>
                <a:lnTo>
                  <a:pt x="812292" y="376936"/>
                </a:lnTo>
                <a:lnTo>
                  <a:pt x="812292" y="364236"/>
                </a:lnTo>
                <a:lnTo>
                  <a:pt x="815340" y="362204"/>
                </a:lnTo>
                <a:close/>
              </a:path>
              <a:path w="1094740" h="378460">
                <a:moveTo>
                  <a:pt x="819912" y="17272"/>
                </a:moveTo>
                <a:lnTo>
                  <a:pt x="819912" y="9144"/>
                </a:lnTo>
                <a:lnTo>
                  <a:pt x="812292" y="12192"/>
                </a:lnTo>
                <a:lnTo>
                  <a:pt x="819912" y="17272"/>
                </a:lnTo>
                <a:close/>
              </a:path>
              <a:path w="1094740" h="378460">
                <a:moveTo>
                  <a:pt x="819912" y="103632"/>
                </a:moveTo>
                <a:lnTo>
                  <a:pt x="819912" y="17272"/>
                </a:lnTo>
                <a:lnTo>
                  <a:pt x="812292" y="12192"/>
                </a:lnTo>
                <a:lnTo>
                  <a:pt x="812292" y="94488"/>
                </a:lnTo>
                <a:lnTo>
                  <a:pt x="815340" y="94488"/>
                </a:lnTo>
                <a:lnTo>
                  <a:pt x="815340" y="103632"/>
                </a:lnTo>
                <a:lnTo>
                  <a:pt x="819912" y="103632"/>
                </a:lnTo>
                <a:close/>
              </a:path>
              <a:path w="1094740" h="378460">
                <a:moveTo>
                  <a:pt x="1082040" y="197104"/>
                </a:moveTo>
                <a:lnTo>
                  <a:pt x="1082040" y="192024"/>
                </a:lnTo>
                <a:lnTo>
                  <a:pt x="1076325" y="188214"/>
                </a:lnTo>
                <a:lnTo>
                  <a:pt x="812292" y="364236"/>
                </a:lnTo>
                <a:lnTo>
                  <a:pt x="819912" y="368808"/>
                </a:lnTo>
                <a:lnTo>
                  <a:pt x="819912" y="371856"/>
                </a:lnTo>
                <a:lnTo>
                  <a:pt x="1082040" y="197104"/>
                </a:lnTo>
                <a:close/>
              </a:path>
              <a:path w="1094740" h="378460">
                <a:moveTo>
                  <a:pt x="819912" y="371856"/>
                </a:moveTo>
                <a:lnTo>
                  <a:pt x="819912" y="368808"/>
                </a:lnTo>
                <a:lnTo>
                  <a:pt x="812292" y="364236"/>
                </a:lnTo>
                <a:lnTo>
                  <a:pt x="812292" y="376936"/>
                </a:lnTo>
                <a:lnTo>
                  <a:pt x="819912" y="371856"/>
                </a:lnTo>
                <a:close/>
              </a:path>
              <a:path w="1094740" h="378460">
                <a:moveTo>
                  <a:pt x="1082040" y="192024"/>
                </a:moveTo>
                <a:lnTo>
                  <a:pt x="1082040" y="184404"/>
                </a:lnTo>
                <a:lnTo>
                  <a:pt x="1076325" y="188214"/>
                </a:lnTo>
                <a:lnTo>
                  <a:pt x="1082040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5BF64C63-52FF-41D3-811C-1AE613F44D36}"/>
              </a:ext>
            </a:extLst>
          </p:cNvPr>
          <p:cNvSpPr txBox="1"/>
          <p:nvPr/>
        </p:nvSpPr>
        <p:spPr>
          <a:xfrm>
            <a:off x="4711331" y="2196803"/>
            <a:ext cx="940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5" dirty="0">
                <a:latin typeface="Verdana"/>
                <a:cs typeface="Verdana"/>
              </a:rPr>
              <a:t>T</a:t>
            </a:r>
            <a:r>
              <a:rPr sz="1800" spc="-165" dirty="0">
                <a:latin typeface="Verdana"/>
                <a:cs typeface="Verdana"/>
              </a:rPr>
              <a:t>r</a:t>
            </a:r>
            <a:r>
              <a:rPr sz="1800" spc="-140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d</a:t>
            </a:r>
            <a:r>
              <a:rPr sz="1800" spc="-140" dirty="0">
                <a:latin typeface="Verdana"/>
                <a:cs typeface="Verdana"/>
              </a:rPr>
              <a:t>u</a:t>
            </a:r>
            <a:r>
              <a:rPr sz="1800" spc="-110" dirty="0">
                <a:latin typeface="Verdana"/>
                <a:cs typeface="Verdana"/>
              </a:rPr>
              <a:t>ç</a:t>
            </a:r>
            <a:r>
              <a:rPr sz="1800" spc="-140" dirty="0">
                <a:latin typeface="Verdana"/>
                <a:cs typeface="Verdana"/>
              </a:rPr>
              <a:t>ã</a:t>
            </a:r>
            <a:r>
              <a:rPr sz="1800" spc="-125" dirty="0">
                <a:latin typeface="Verdana"/>
                <a:cs typeface="Verdana"/>
              </a:rPr>
              <a:t>o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C68336B2-A25D-430E-93B7-94804991C148}"/>
              </a:ext>
            </a:extLst>
          </p:cNvPr>
          <p:cNvSpPr txBox="1"/>
          <p:nvPr/>
        </p:nvSpPr>
        <p:spPr>
          <a:xfrm>
            <a:off x="6008255" y="2268431"/>
            <a:ext cx="2501900" cy="1438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381000" indent="127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Verdana"/>
                <a:cs typeface="Verdana"/>
              </a:rPr>
              <a:t>Espaço </a:t>
            </a:r>
            <a:r>
              <a:rPr spc="-5" dirty="0">
                <a:latin typeface="Verdana"/>
                <a:cs typeface="Verdana"/>
              </a:rPr>
              <a:t>de  </a:t>
            </a:r>
            <a:r>
              <a:rPr spc="-40" dirty="0" err="1">
                <a:latin typeface="Verdana"/>
                <a:cs typeface="Verdana"/>
              </a:rPr>
              <a:t>E</a:t>
            </a:r>
            <a:r>
              <a:rPr spc="5" dirty="0" err="1">
                <a:latin typeface="Verdana"/>
                <a:cs typeface="Verdana"/>
              </a:rPr>
              <a:t>n</a:t>
            </a:r>
            <a:r>
              <a:rPr dirty="0" err="1">
                <a:latin typeface="Verdana"/>
                <a:cs typeface="Verdana"/>
              </a:rPr>
              <a:t>d</a:t>
            </a:r>
            <a:r>
              <a:rPr spc="-10" dirty="0" err="1">
                <a:latin typeface="Verdana"/>
                <a:cs typeface="Verdana"/>
              </a:rPr>
              <a:t>e</a:t>
            </a:r>
            <a:r>
              <a:rPr spc="10" dirty="0" err="1">
                <a:latin typeface="Verdana"/>
                <a:cs typeface="Verdana"/>
              </a:rPr>
              <a:t>r</a:t>
            </a:r>
            <a:r>
              <a:rPr spc="-10" dirty="0" err="1">
                <a:latin typeface="Verdana"/>
                <a:cs typeface="Verdana"/>
              </a:rPr>
              <a:t>e</a:t>
            </a:r>
            <a:r>
              <a:rPr spc="5" dirty="0" err="1">
                <a:latin typeface="Verdana"/>
                <a:cs typeface="Verdana"/>
              </a:rPr>
              <a:t>ç</a:t>
            </a:r>
            <a:r>
              <a:rPr spc="-10" dirty="0" err="1">
                <a:latin typeface="Verdana"/>
                <a:cs typeface="Verdana"/>
              </a:rPr>
              <a:t>a</a:t>
            </a:r>
            <a:r>
              <a:rPr spc="-40" dirty="0" err="1">
                <a:latin typeface="Verdana"/>
                <a:cs typeface="Verdana"/>
              </a:rPr>
              <a:t>m</a:t>
            </a:r>
            <a:r>
              <a:rPr spc="-10" dirty="0" err="1">
                <a:latin typeface="Verdana"/>
                <a:cs typeface="Verdana"/>
              </a:rPr>
              <a:t>e</a:t>
            </a:r>
            <a:r>
              <a:rPr spc="5" dirty="0" err="1">
                <a:latin typeface="Verdana"/>
                <a:cs typeface="Verdana"/>
              </a:rPr>
              <a:t>n</a:t>
            </a:r>
            <a:r>
              <a:rPr spc="35" dirty="0" err="1">
                <a:latin typeface="Verdana"/>
                <a:cs typeface="Verdana"/>
              </a:rPr>
              <a:t>t</a:t>
            </a:r>
            <a:r>
              <a:rPr spc="15" dirty="0" err="1">
                <a:latin typeface="Verdana"/>
                <a:cs typeface="Verdana"/>
              </a:rPr>
              <a:t>o</a:t>
            </a:r>
            <a:r>
              <a:rPr spc="15" dirty="0">
                <a:latin typeface="Verdana"/>
                <a:cs typeface="Verdana"/>
              </a:rPr>
              <a:t>  </a:t>
            </a:r>
            <a:r>
              <a:rPr spc="15" dirty="0" err="1">
                <a:latin typeface="Verdana"/>
                <a:cs typeface="Verdana"/>
              </a:rPr>
              <a:t>Físico</a:t>
            </a:r>
            <a:endParaRPr lang="pt-BR" dirty="0">
              <a:latin typeface="Verdana"/>
              <a:cs typeface="Verdana"/>
            </a:endParaRPr>
          </a:p>
          <a:p>
            <a:pPr marL="318770" marR="381000" indent="1270">
              <a:lnSpc>
                <a:spcPct val="100000"/>
              </a:lnSpc>
              <a:spcBef>
                <a:spcPts val="100"/>
              </a:spcBef>
            </a:pPr>
            <a:r>
              <a:rPr lang="pt-BR" spc="-135" dirty="0">
                <a:latin typeface="Verdana"/>
                <a:cs typeface="Verdana"/>
              </a:rPr>
              <a:t>- </a:t>
            </a:r>
            <a:r>
              <a:rPr spc="-135" dirty="0">
                <a:latin typeface="Verdana"/>
                <a:cs typeface="Verdana"/>
              </a:rPr>
              <a:t>Conjunto </a:t>
            </a:r>
            <a:r>
              <a:rPr spc="-130" dirty="0">
                <a:latin typeface="Verdana"/>
                <a:cs typeface="Verdana"/>
              </a:rPr>
              <a:t>de endereços  </a:t>
            </a:r>
            <a:r>
              <a:rPr spc="-125" dirty="0">
                <a:latin typeface="Verdana"/>
                <a:cs typeface="Verdana"/>
              </a:rPr>
              <a:t>reais</a:t>
            </a:r>
            <a:endParaRPr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76377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1E84E-6A6C-4048-B257-B6CC965C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Memória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09C4DD-9D42-4944-893A-01B78134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Memória lógica: aquela visível para os programas</a:t>
            </a:r>
          </a:p>
          <a:p>
            <a:pPr lvl="1"/>
            <a:r>
              <a:rPr lang="pt-BR" dirty="0"/>
              <a:t>sempre que um programa necessita alocar um espaço na memória esse espaço é alocado em memória lógica. </a:t>
            </a:r>
          </a:p>
          <a:p>
            <a:r>
              <a:rPr lang="pt-BR" dirty="0"/>
              <a:t>Memória física é a memória implementada pelos circuitos integrados</a:t>
            </a:r>
          </a:p>
          <a:p>
            <a:pPr lvl="1"/>
            <a:r>
              <a:rPr lang="pt-BR" dirty="0"/>
              <a:t>é nela que os espaços alocados em memória lógica vão realmente residir, portanto a memória física tem tamanho menor que a memória lógica, geralmente. </a:t>
            </a:r>
          </a:p>
          <a:p>
            <a:endParaRPr lang="pt-BR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DC1A44FF-D14C-4537-A5A1-E54055268179}"/>
              </a:ext>
            </a:extLst>
          </p:cNvPr>
          <p:cNvSpPr txBox="1"/>
          <p:nvPr/>
        </p:nvSpPr>
        <p:spPr>
          <a:xfrm>
            <a:off x="1362511" y="5102650"/>
            <a:ext cx="1255396" cy="312265"/>
          </a:xfrm>
          <a:prstGeom prst="rect">
            <a:avLst/>
          </a:prstGeom>
          <a:solidFill>
            <a:srgbClr val="98CCFF"/>
          </a:solidFill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b="1" spc="-5" dirty="0">
                <a:latin typeface="Times New Roman"/>
                <a:cs typeface="Times New Roman"/>
              </a:rPr>
              <a:t>CPU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A6199262-771B-4F98-87B8-5E4FBADF9966}"/>
              </a:ext>
            </a:extLst>
          </p:cNvPr>
          <p:cNvSpPr/>
          <p:nvPr/>
        </p:nvSpPr>
        <p:spPr>
          <a:xfrm>
            <a:off x="3690128" y="4935898"/>
            <a:ext cx="1486533" cy="677922"/>
          </a:xfrm>
          <a:custGeom>
            <a:avLst/>
            <a:gdLst/>
            <a:ahLst/>
            <a:cxnLst/>
            <a:rect l="l" t="t" r="r" b="b"/>
            <a:pathLst>
              <a:path w="1981200" h="822960">
                <a:moveTo>
                  <a:pt x="0" y="0"/>
                </a:moveTo>
                <a:lnTo>
                  <a:pt x="0" y="822960"/>
                </a:lnTo>
                <a:lnTo>
                  <a:pt x="1981200" y="822960"/>
                </a:lnTo>
                <a:lnTo>
                  <a:pt x="1981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0A1B826A-323C-4B39-85A6-9957FE74857E}"/>
              </a:ext>
            </a:extLst>
          </p:cNvPr>
          <p:cNvSpPr txBox="1"/>
          <p:nvPr/>
        </p:nvSpPr>
        <p:spPr>
          <a:xfrm>
            <a:off x="6480651" y="5182583"/>
            <a:ext cx="1502217" cy="312265"/>
          </a:xfrm>
          <a:prstGeom prst="rect">
            <a:avLst/>
          </a:prstGeom>
          <a:solidFill>
            <a:srgbClr val="98CC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275"/>
              </a:spcBef>
            </a:pPr>
            <a:r>
              <a:rPr b="1" dirty="0">
                <a:latin typeface="Times New Roman"/>
                <a:cs typeface="Times New Roman"/>
              </a:rPr>
              <a:t>Memória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892CE7F7-66ED-4540-8AE4-BAE55ACD98DB}"/>
              </a:ext>
            </a:extLst>
          </p:cNvPr>
          <p:cNvSpPr/>
          <p:nvPr/>
        </p:nvSpPr>
        <p:spPr>
          <a:xfrm flipV="1">
            <a:off x="2617907" y="5286293"/>
            <a:ext cx="1065909" cy="45719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5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BFD7075D-6148-42C5-85EF-2E551CA0B958}"/>
              </a:ext>
            </a:extLst>
          </p:cNvPr>
          <p:cNvSpPr/>
          <p:nvPr/>
        </p:nvSpPr>
        <p:spPr>
          <a:xfrm>
            <a:off x="5176661" y="5338716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5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B3600A12-DD76-46B5-BB7A-E75260C8534F}"/>
              </a:ext>
            </a:extLst>
          </p:cNvPr>
          <p:cNvSpPr txBox="1"/>
          <p:nvPr/>
        </p:nvSpPr>
        <p:spPr>
          <a:xfrm>
            <a:off x="2650672" y="5007262"/>
            <a:ext cx="12553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End</a:t>
            </a:r>
            <a:r>
              <a:rPr b="1" dirty="0">
                <a:latin typeface="Times New Roman"/>
                <a:cs typeface="Times New Roman"/>
              </a:rPr>
              <a:t>e</a:t>
            </a:r>
            <a:r>
              <a:rPr b="1" spc="-50" dirty="0">
                <a:latin typeface="Times New Roman"/>
                <a:cs typeface="Times New Roman"/>
              </a:rPr>
              <a:t>r</a:t>
            </a:r>
            <a:r>
              <a:rPr b="1" dirty="0">
                <a:latin typeface="Times New Roman"/>
                <a:cs typeface="Times New Roman"/>
              </a:rPr>
              <a:t>eço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3906E441-F3C0-4FDB-B17F-B0A4A93CC8EE}"/>
              </a:ext>
            </a:extLst>
          </p:cNvPr>
          <p:cNvSpPr txBox="1"/>
          <p:nvPr/>
        </p:nvSpPr>
        <p:spPr>
          <a:xfrm>
            <a:off x="2682285" y="5274859"/>
            <a:ext cx="7893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lógico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FB4793E5-97C8-4DF9-BB42-26EC6A22DF89}"/>
              </a:ext>
            </a:extLst>
          </p:cNvPr>
          <p:cNvSpPr txBox="1"/>
          <p:nvPr/>
        </p:nvSpPr>
        <p:spPr>
          <a:xfrm>
            <a:off x="3562827" y="5015822"/>
            <a:ext cx="32222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 indent="-24765">
              <a:lnSpc>
                <a:spcPct val="100000"/>
              </a:lnSpc>
              <a:spcBef>
                <a:spcPts val="100"/>
              </a:spcBef>
              <a:tabLst>
                <a:tab pos="2054225" algn="l"/>
              </a:tabLst>
            </a:pPr>
            <a:r>
              <a:rPr b="1" dirty="0" err="1">
                <a:latin typeface="Times New Roman"/>
                <a:cs typeface="Times New Roman"/>
              </a:rPr>
              <a:t>Ge</a:t>
            </a:r>
            <a:r>
              <a:rPr b="1" spc="-50" dirty="0" err="1">
                <a:latin typeface="Times New Roman"/>
                <a:cs typeface="Times New Roman"/>
              </a:rPr>
              <a:t>r</a:t>
            </a:r>
            <a:r>
              <a:rPr b="1" dirty="0" err="1">
                <a:latin typeface="Times New Roman"/>
                <a:cs typeface="Times New Roman"/>
              </a:rPr>
              <a:t>e</a:t>
            </a:r>
            <a:r>
              <a:rPr b="1" spc="-5" dirty="0" err="1">
                <a:latin typeface="Times New Roman"/>
                <a:cs typeface="Times New Roman"/>
              </a:rPr>
              <a:t>n</a:t>
            </a:r>
            <a:r>
              <a:rPr b="1" dirty="0" err="1">
                <a:latin typeface="Times New Roman"/>
                <a:cs typeface="Times New Roman"/>
              </a:rPr>
              <a:t>cia</a:t>
            </a:r>
            <a:r>
              <a:rPr b="1" spc="-5" dirty="0" err="1">
                <a:latin typeface="Times New Roman"/>
                <a:cs typeface="Times New Roman"/>
              </a:rPr>
              <a:t>d</a:t>
            </a:r>
            <a:r>
              <a:rPr b="1" dirty="0" err="1">
                <a:latin typeface="Times New Roman"/>
                <a:cs typeface="Times New Roman"/>
              </a:rPr>
              <a:t>or</a:t>
            </a:r>
            <a:r>
              <a:rPr lang="pt-BR" b="1" dirty="0">
                <a:latin typeface="Times New Roman"/>
                <a:cs typeface="Times New Roman"/>
              </a:rPr>
              <a:t>	</a:t>
            </a:r>
            <a:r>
              <a:rPr b="1" spc="-5" dirty="0" err="1">
                <a:latin typeface="Times New Roman"/>
                <a:cs typeface="Times New Roman"/>
              </a:rPr>
              <a:t>End</a:t>
            </a:r>
            <a:r>
              <a:rPr b="1" dirty="0" err="1">
                <a:latin typeface="Times New Roman"/>
                <a:cs typeface="Times New Roman"/>
              </a:rPr>
              <a:t>e</a:t>
            </a:r>
            <a:r>
              <a:rPr b="1" spc="-50" dirty="0" err="1">
                <a:latin typeface="Times New Roman"/>
                <a:cs typeface="Times New Roman"/>
              </a:rPr>
              <a:t>r</a:t>
            </a:r>
            <a:r>
              <a:rPr b="1" dirty="0" err="1">
                <a:latin typeface="Times New Roman"/>
                <a:cs typeface="Times New Roman"/>
              </a:rPr>
              <a:t>eço</a:t>
            </a:r>
            <a:r>
              <a:rPr b="1" dirty="0">
                <a:latin typeface="Times New Roman"/>
                <a:cs typeface="Times New Roman"/>
              </a:rPr>
              <a:t>  </a:t>
            </a:r>
            <a:r>
              <a:rPr b="1" spc="-5" dirty="0">
                <a:latin typeface="Times New Roman"/>
                <a:cs typeface="Times New Roman"/>
              </a:rPr>
              <a:t>de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Memória	físico</a:t>
            </a: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1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1E84E-6A6C-4048-B257-B6CC965C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Memória </a:t>
            </a:r>
            <a:r>
              <a:rPr lang="pt-BR" dirty="0" err="1"/>
              <a:t>Princiapl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09C4DD-9D42-4944-893A-01B78134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Cada tipo de memória possui um tipo de endereçamento distinto</a:t>
            </a:r>
          </a:p>
          <a:p>
            <a:pPr lvl="1"/>
            <a:r>
              <a:rPr lang="pt-BR" dirty="0"/>
              <a:t>Endereços lógicos x endereços físicos</a:t>
            </a:r>
          </a:p>
          <a:p>
            <a:r>
              <a:rPr lang="pt-BR" dirty="0"/>
              <a:t>MMU (</a:t>
            </a:r>
            <a:r>
              <a:rPr lang="pt-BR" i="1" dirty="0" err="1"/>
              <a:t>Memory</a:t>
            </a:r>
            <a:r>
              <a:rPr lang="pt-BR" i="1" dirty="0"/>
              <a:t> Management Unit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tradução de endereços lógicos em endereços físicos</a:t>
            </a:r>
          </a:p>
        </p:txBody>
      </p:sp>
    </p:spTree>
    <p:extLst>
      <p:ext uri="{BB962C8B-B14F-4D97-AF65-F5344CB8AC3E}">
        <p14:creationId xmlns:p14="http://schemas.microsoft.com/office/powerpoint/2010/main" val="368414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758EB-1571-4724-BA30-B908322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MMU</a:t>
            </a:r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438AFDC0-47FA-405D-99F8-7511CBD7C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581" y="1582738"/>
            <a:ext cx="7344364" cy="4597400"/>
          </a:xfrm>
        </p:spPr>
      </p:pic>
    </p:spTree>
    <p:extLst>
      <p:ext uri="{BB962C8B-B14F-4D97-AF65-F5344CB8AC3E}">
        <p14:creationId xmlns:p14="http://schemas.microsoft.com/office/powerpoint/2010/main" val="167519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6B542-D634-41F5-A8D6-EA4A9D0C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Endereço lógico x Endereço físico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312329F-E477-4B33-B434-F57455C73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640" y="1582738"/>
            <a:ext cx="4240246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29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8AC64-305B-49EF-8621-28E444A5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para execução de um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481204-0AA4-4854-93CB-BF9128F0C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Determina quantas páginas são necessárias para alocar um determinado programa</a:t>
            </a:r>
          </a:p>
          <a:p>
            <a:r>
              <a:rPr lang="pt-BR" dirty="0"/>
              <a:t>Localiza a quantidade de frames (páginas físicas) livre que possam receber estas páginas </a:t>
            </a:r>
          </a:p>
          <a:p>
            <a:pPr lvl="1"/>
            <a:r>
              <a:rPr lang="pt-BR" dirty="0"/>
              <a:t>As páginas lógicas não precisam necessariamente em páginas físicas próximas</a:t>
            </a:r>
          </a:p>
          <a:p>
            <a:pPr lvl="1"/>
            <a:r>
              <a:rPr lang="pt-BR" dirty="0"/>
              <a:t>Elas podem ficar armazenadas em qualquer frame livre da memória principal</a:t>
            </a:r>
          </a:p>
          <a:p>
            <a:r>
              <a:rPr lang="pt-BR" dirty="0"/>
              <a:t>É preciso gerenciar todas as páginas alocadas a um processo</a:t>
            </a:r>
          </a:p>
          <a:p>
            <a:pPr lvl="1"/>
            <a:r>
              <a:rPr lang="pt-BR" dirty="0"/>
              <a:t>Aumento da complexidade </a:t>
            </a:r>
          </a:p>
        </p:txBody>
      </p:sp>
    </p:spTree>
    <p:extLst>
      <p:ext uri="{BB962C8B-B14F-4D97-AF65-F5344CB8AC3E}">
        <p14:creationId xmlns:p14="http://schemas.microsoft.com/office/powerpoint/2010/main" val="927718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A1939-5FD4-4D77-82F7-112655C1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Gerência das Páginas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2EB616B-6C51-4AB5-B0D9-DB73057F5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413" y="1853651"/>
            <a:ext cx="7886700" cy="4055574"/>
          </a:xfrm>
          <a:prstGeom prst="rect">
            <a:avLst/>
          </a:prstGeom>
        </p:spPr>
      </p:pic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4F64C77A-846D-4C0E-B913-41F12292EF73}"/>
              </a:ext>
            </a:extLst>
          </p:cNvPr>
          <p:cNvSpPr/>
          <p:nvPr/>
        </p:nvSpPr>
        <p:spPr>
          <a:xfrm>
            <a:off x="2584174" y="1460520"/>
            <a:ext cx="2166799" cy="1447958"/>
          </a:xfrm>
          <a:custGeom>
            <a:avLst/>
            <a:gdLst>
              <a:gd name="connsiteX0" fmla="*/ 0 w 2166799"/>
              <a:gd name="connsiteY0" fmla="*/ 1428454 h 1447958"/>
              <a:gd name="connsiteX1" fmla="*/ 159026 w 2166799"/>
              <a:gd name="connsiteY1" fmla="*/ 1415202 h 1447958"/>
              <a:gd name="connsiteX2" fmla="*/ 198783 w 2166799"/>
              <a:gd name="connsiteY2" fmla="*/ 1123654 h 1447958"/>
              <a:gd name="connsiteX3" fmla="*/ 172278 w 2166799"/>
              <a:gd name="connsiteY3" fmla="*/ 182750 h 1447958"/>
              <a:gd name="connsiteX4" fmla="*/ 1961322 w 2166799"/>
              <a:gd name="connsiteY4" fmla="*/ 23723 h 1447958"/>
              <a:gd name="connsiteX5" fmla="*/ 2054087 w 2166799"/>
              <a:gd name="connsiteY5" fmla="*/ 500802 h 144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6799" h="1447958">
                <a:moveTo>
                  <a:pt x="0" y="1428454"/>
                </a:moveTo>
                <a:cubicBezTo>
                  <a:pt x="62948" y="1447228"/>
                  <a:pt x="125896" y="1466002"/>
                  <a:pt x="159026" y="1415202"/>
                </a:cubicBezTo>
                <a:cubicBezTo>
                  <a:pt x="192156" y="1364402"/>
                  <a:pt x="196574" y="1329063"/>
                  <a:pt x="198783" y="1123654"/>
                </a:cubicBezTo>
                <a:cubicBezTo>
                  <a:pt x="200992" y="918245"/>
                  <a:pt x="-121478" y="366072"/>
                  <a:pt x="172278" y="182750"/>
                </a:cubicBezTo>
                <a:cubicBezTo>
                  <a:pt x="466034" y="-572"/>
                  <a:pt x="1647687" y="-29286"/>
                  <a:pt x="1961322" y="23723"/>
                </a:cubicBezTo>
                <a:cubicBezTo>
                  <a:pt x="2274957" y="76732"/>
                  <a:pt x="2164522" y="288767"/>
                  <a:pt x="2054087" y="500802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4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B4824-CBAF-42D7-BEDB-8412DC90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Paginação sob Demanda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F0DA2C-5055-4811-9653-0DE851952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Páginas são carregadas na memória somente quando são necessárias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42D0EE-8E7D-484B-9401-4A7E85EC7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469037"/>
            <a:ext cx="7343775" cy="3810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FAF337B-AC70-4791-8C99-BD290416620D}"/>
              </a:ext>
            </a:extLst>
          </p:cNvPr>
          <p:cNvSpPr/>
          <p:nvPr/>
        </p:nvSpPr>
        <p:spPr>
          <a:xfrm>
            <a:off x="1470991" y="3286539"/>
            <a:ext cx="161676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Page Frame 6</a:t>
            </a:r>
          </a:p>
        </p:txBody>
      </p:sp>
    </p:spTree>
    <p:extLst>
      <p:ext uri="{BB962C8B-B14F-4D97-AF65-F5344CB8AC3E}">
        <p14:creationId xmlns:p14="http://schemas.microsoft.com/office/powerpoint/2010/main" val="366992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223F63C-9026-44D2-A502-E94931FF251C}"/>
              </a:ext>
            </a:extLst>
          </p:cNvPr>
          <p:cNvGrpSpPr/>
          <p:nvPr/>
        </p:nvGrpSpPr>
        <p:grpSpPr>
          <a:xfrm>
            <a:off x="1499362" y="2751328"/>
            <a:ext cx="6253972" cy="3371176"/>
            <a:chOff x="1499362" y="2751328"/>
            <a:chExt cx="6253972" cy="3371176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06BCF171-1081-4882-AC91-A72FF745B34C}"/>
                </a:ext>
              </a:extLst>
            </p:cNvPr>
            <p:cNvSpPr/>
            <p:nvPr/>
          </p:nvSpPr>
          <p:spPr>
            <a:xfrm>
              <a:off x="1499362" y="3043945"/>
              <a:ext cx="6109249" cy="307855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17AC7D7-894F-484A-8B3F-E95418C5D9F4}"/>
                </a:ext>
              </a:extLst>
            </p:cNvPr>
            <p:cNvSpPr txBox="1"/>
            <p:nvPr/>
          </p:nvSpPr>
          <p:spPr>
            <a:xfrm>
              <a:off x="6278637" y="2751328"/>
              <a:ext cx="1474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NÃO-VOLÁTIL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0F48463-5491-41ED-8AC0-89B3AA585C5D}"/>
              </a:ext>
            </a:extLst>
          </p:cNvPr>
          <p:cNvGrpSpPr/>
          <p:nvPr/>
        </p:nvGrpSpPr>
        <p:grpSpPr>
          <a:xfrm>
            <a:off x="2643802" y="1102524"/>
            <a:ext cx="5162774" cy="1759946"/>
            <a:chOff x="2643802" y="1102524"/>
            <a:chExt cx="5162774" cy="1759946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CEA1A580-635D-4232-8908-4BDCE688CA54}"/>
                </a:ext>
              </a:extLst>
            </p:cNvPr>
            <p:cNvSpPr/>
            <p:nvPr/>
          </p:nvSpPr>
          <p:spPr>
            <a:xfrm>
              <a:off x="2643802" y="1338470"/>
              <a:ext cx="3650977" cy="15240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81E0389-C99F-4464-AE7C-34FCC25C21DA}"/>
                </a:ext>
              </a:extLst>
            </p:cNvPr>
            <p:cNvSpPr txBox="1"/>
            <p:nvPr/>
          </p:nvSpPr>
          <p:spPr>
            <a:xfrm>
              <a:off x="6231027" y="1102524"/>
              <a:ext cx="1575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VOLÁTIL</a:t>
              </a: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906DC0B-5047-45DF-889F-7C7680BC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Hierarquia de Armazenamento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D9F5AA76-C331-4BB7-B40F-D9F7DF066F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76" y="1446663"/>
            <a:ext cx="5387847" cy="457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C475283-F5C3-4F77-ABFE-01EED7CD6448}"/>
              </a:ext>
            </a:extLst>
          </p:cNvPr>
          <p:cNvGrpSpPr/>
          <p:nvPr/>
        </p:nvGrpSpPr>
        <p:grpSpPr>
          <a:xfrm>
            <a:off x="6639341" y="1446663"/>
            <a:ext cx="1311961" cy="4675841"/>
            <a:chOff x="6500200" y="1446663"/>
            <a:chExt cx="1311961" cy="4675841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5E0D9BD-4F1F-4743-8659-8545DF02BC04}"/>
                </a:ext>
              </a:extLst>
            </p:cNvPr>
            <p:cNvCxnSpPr>
              <a:cxnSpLocks/>
            </p:cNvCxnSpPr>
            <p:nvPr/>
          </p:nvCxnSpPr>
          <p:spPr>
            <a:xfrm>
              <a:off x="7812158" y="1446663"/>
              <a:ext cx="0" cy="4675841"/>
            </a:xfrm>
            <a:prstGeom prst="straightConnector1">
              <a:avLst/>
            </a:prstGeom>
            <a:ln w="63500">
              <a:solidFill>
                <a:srgbClr val="C00000"/>
              </a:solidFill>
              <a:headEnd type="oval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D0370AB3-E8F7-4071-8A08-BAC69F672181}"/>
                </a:ext>
              </a:extLst>
            </p:cNvPr>
            <p:cNvSpPr txBox="1"/>
            <p:nvPr/>
          </p:nvSpPr>
          <p:spPr>
            <a:xfrm>
              <a:off x="6500200" y="1608730"/>
              <a:ext cx="131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Capacidade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C24EF18-3C62-4477-B3E7-F4CD9C90AF97}"/>
              </a:ext>
            </a:extLst>
          </p:cNvPr>
          <p:cNvGrpSpPr/>
          <p:nvPr/>
        </p:nvGrpSpPr>
        <p:grpSpPr>
          <a:xfrm>
            <a:off x="1192696" y="1446663"/>
            <a:ext cx="1451106" cy="4570838"/>
            <a:chOff x="1192696" y="1446663"/>
            <a:chExt cx="1451106" cy="4570838"/>
          </a:xfrm>
        </p:grpSpPr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A251D15B-1586-4A87-A6C4-9B3B2F2D13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696" y="1446663"/>
              <a:ext cx="0" cy="4570838"/>
            </a:xfrm>
            <a:prstGeom prst="straightConnector1">
              <a:avLst/>
            </a:prstGeom>
            <a:ln w="63500">
              <a:solidFill>
                <a:srgbClr val="C00000"/>
              </a:solidFill>
              <a:headEnd type="oval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47CBF02-FF44-43A2-84B8-311E2C5D0A67}"/>
                </a:ext>
              </a:extLst>
            </p:cNvPr>
            <p:cNvSpPr txBox="1"/>
            <p:nvPr/>
          </p:nvSpPr>
          <p:spPr>
            <a:xfrm>
              <a:off x="1331841" y="1608730"/>
              <a:ext cx="131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Velocidade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156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AE23E-8EC4-4ECC-8275-9A18A062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PMT – Page Map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D20224-8BBF-46AC-AD27-28E074960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Novas colunas representam</a:t>
            </a:r>
          </a:p>
          <a:p>
            <a:pPr lvl="1"/>
            <a:r>
              <a:rPr lang="pt-BR" dirty="0"/>
              <a:t>Status: determina se a página já está na memória</a:t>
            </a:r>
          </a:p>
          <a:p>
            <a:pPr lvl="1"/>
            <a:r>
              <a:rPr lang="pt-BR" dirty="0" err="1"/>
              <a:t>Modified</a:t>
            </a:r>
            <a:r>
              <a:rPr lang="pt-BR" dirty="0"/>
              <a:t>: identifica se a página foi modificada</a:t>
            </a:r>
          </a:p>
          <a:p>
            <a:pPr lvl="1"/>
            <a:r>
              <a:rPr lang="pt-BR" dirty="0" err="1"/>
              <a:t>Referenced</a:t>
            </a:r>
            <a:r>
              <a:rPr lang="pt-BR" dirty="0"/>
              <a:t>: identifica se a página foi recentemente referenciada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DF5DA9-DAE6-4B41-93A9-40ACF3CD4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3881640"/>
            <a:ext cx="6124575" cy="1676400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26F136B-92F1-434E-8B47-3CB17ADE82DC}"/>
              </a:ext>
            </a:extLst>
          </p:cNvPr>
          <p:cNvSpPr/>
          <p:nvPr/>
        </p:nvSpPr>
        <p:spPr>
          <a:xfrm>
            <a:off x="2716696" y="4240696"/>
            <a:ext cx="3578087" cy="1317344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266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3B150-825C-4BF2-A241-E3F23895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Política de Substituição de Páginas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A2F144-2286-4139-84D9-D6C4ECCB3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acontece se não couber mais páginas na memória RAM? </a:t>
            </a:r>
          </a:p>
          <a:p>
            <a:pPr lvl="1"/>
            <a:r>
              <a:rPr lang="pt-BR" dirty="0"/>
              <a:t>Páginas são substituídas por páginas que foram referenciadas</a:t>
            </a:r>
          </a:p>
          <a:p>
            <a:r>
              <a:rPr lang="pt-BR" dirty="0"/>
              <a:t>Estratégias</a:t>
            </a:r>
          </a:p>
          <a:p>
            <a:pPr lvl="1"/>
            <a:r>
              <a:rPr lang="pt-BR" dirty="0"/>
              <a:t>FIFO</a:t>
            </a:r>
          </a:p>
          <a:p>
            <a:pPr lvl="1"/>
            <a:r>
              <a:rPr lang="pt-BR" dirty="0"/>
              <a:t>LRU – </a:t>
            </a:r>
            <a:r>
              <a:rPr lang="pt-BR" dirty="0" err="1"/>
              <a:t>Least</a:t>
            </a:r>
            <a:r>
              <a:rPr lang="pt-BR" dirty="0"/>
              <a:t> </a:t>
            </a:r>
            <a:r>
              <a:rPr lang="pt-BR" dirty="0" err="1"/>
              <a:t>Recently</a:t>
            </a:r>
            <a:r>
              <a:rPr lang="pt-BR" dirty="0"/>
              <a:t> </a:t>
            </a:r>
            <a:r>
              <a:rPr lang="pt-BR" dirty="0" err="1"/>
              <a:t>Used</a:t>
            </a:r>
            <a:endParaRPr lang="pt-BR" dirty="0"/>
          </a:p>
          <a:p>
            <a:pPr lvl="1"/>
            <a:r>
              <a:rPr lang="pt-BR" dirty="0"/>
              <a:t>LFU – </a:t>
            </a:r>
            <a:r>
              <a:rPr lang="pt-BR" dirty="0" err="1"/>
              <a:t>Leaast</a:t>
            </a:r>
            <a:r>
              <a:rPr lang="pt-BR" dirty="0"/>
              <a:t> </a:t>
            </a:r>
            <a:r>
              <a:rPr lang="pt-BR" dirty="0" err="1"/>
              <a:t>Frequently</a:t>
            </a:r>
            <a:r>
              <a:rPr lang="pt-BR" dirty="0"/>
              <a:t> </a:t>
            </a:r>
            <a:r>
              <a:rPr lang="pt-BR" dirty="0" err="1"/>
              <a:t>Used</a:t>
            </a:r>
            <a:endParaRPr lang="pt-BR" dirty="0"/>
          </a:p>
          <a:p>
            <a:pPr lvl="1"/>
            <a:r>
              <a:rPr lang="pt-BR" dirty="0"/>
              <a:t>MRU – </a:t>
            </a:r>
            <a:r>
              <a:rPr lang="pt-BR" dirty="0" err="1"/>
              <a:t>Most</a:t>
            </a:r>
            <a:r>
              <a:rPr lang="pt-BR" dirty="0"/>
              <a:t> </a:t>
            </a:r>
            <a:r>
              <a:rPr lang="pt-BR" dirty="0" err="1"/>
              <a:t>Recently</a:t>
            </a:r>
            <a:r>
              <a:rPr lang="pt-BR" dirty="0"/>
              <a:t> </a:t>
            </a:r>
            <a:r>
              <a:rPr lang="pt-BR" dirty="0" err="1"/>
              <a:t>Used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32098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92652-B539-4835-863F-D1793A6F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Virtual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321DA9-F5B5-4EB2-9A86-928BD26F9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da informação sobre a localização da página virtual</a:t>
            </a:r>
          </a:p>
          <a:p>
            <a:pPr lvl="1"/>
            <a:r>
              <a:rPr lang="pt-BR" dirty="0"/>
              <a:t>Bit de validade (</a:t>
            </a:r>
            <a:r>
              <a:rPr lang="pt-BR" i="1" dirty="0" err="1"/>
              <a:t>valid</a:t>
            </a:r>
            <a:r>
              <a:rPr lang="pt-BR" i="1" dirty="0"/>
              <a:t> bit</a:t>
            </a:r>
            <a:r>
              <a:rPr lang="pt-BR" dirty="0"/>
              <a:t>) , verificado sempre que há uma requisição de acesso a um endereço</a:t>
            </a:r>
          </a:p>
          <a:p>
            <a:pPr lvl="2"/>
            <a:r>
              <a:rPr lang="pt-BR" dirty="0"/>
              <a:t>Zero indica página virtual não presente na memória principal</a:t>
            </a:r>
          </a:p>
          <a:p>
            <a:pPr lvl="2"/>
            <a:r>
              <a:rPr lang="pt-BR" dirty="0"/>
              <a:t>Um indica a página está localizada na memória. </a:t>
            </a:r>
          </a:p>
          <a:p>
            <a:pPr lvl="1"/>
            <a:r>
              <a:rPr lang="pt-BR" dirty="0"/>
              <a:t>Ausência de um página na MP acarreta uma falha (</a:t>
            </a:r>
            <a:r>
              <a:rPr lang="pt-BR" i="1" dirty="0" err="1"/>
              <a:t>page</a:t>
            </a:r>
            <a:r>
              <a:rPr lang="pt-BR" i="1" dirty="0"/>
              <a:t> </a:t>
            </a:r>
            <a:r>
              <a:rPr lang="pt-BR" i="1" dirty="0" err="1"/>
              <a:t>fault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Sistema transfere a página da memória secundária para a principal, realizando uma operação de E/S.</a:t>
            </a:r>
          </a:p>
        </p:txBody>
      </p:sp>
    </p:spTree>
    <p:extLst>
      <p:ext uri="{BB962C8B-B14F-4D97-AF65-F5344CB8AC3E}">
        <p14:creationId xmlns:p14="http://schemas.microsoft.com/office/powerpoint/2010/main" val="406745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74404-601C-4709-879D-80F17D93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Virtual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180DB6-26C0-4B7F-9D22-C4B81A242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84914D-29CD-4A5B-A566-6FC17CD3B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583141"/>
            <a:ext cx="54673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02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873E2-F7F8-498F-9937-B64B6DA3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Virtual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389F4A-1FF1-44BF-9DDD-B7B170A1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Número de </a:t>
            </a:r>
            <a:r>
              <a:rPr lang="pt-BR" i="1" dirty="0" err="1"/>
              <a:t>page</a:t>
            </a:r>
            <a:r>
              <a:rPr lang="pt-BR" i="1" dirty="0"/>
              <a:t> </a:t>
            </a:r>
            <a:r>
              <a:rPr lang="pt-BR" i="1" dirty="0" err="1"/>
              <a:t>faults</a:t>
            </a:r>
            <a:r>
              <a:rPr lang="pt-BR" dirty="0"/>
              <a:t> gerado por um processo depende de:</a:t>
            </a:r>
          </a:p>
          <a:p>
            <a:pPr lvl="1"/>
            <a:r>
              <a:rPr lang="pt-BR" dirty="0"/>
              <a:t>Como o programa foi desenvolvido</a:t>
            </a:r>
          </a:p>
          <a:p>
            <a:pPr lvl="1"/>
            <a:r>
              <a:rPr lang="pt-BR" dirty="0"/>
              <a:t>Qual a política de gerência de memória implementada</a:t>
            </a:r>
          </a:p>
          <a:p>
            <a:r>
              <a:rPr lang="pt-BR" dirty="0"/>
              <a:t>overhead (sobrecarga) gerado pelo mecanismo de paginação</a:t>
            </a:r>
          </a:p>
          <a:p>
            <a:pPr lvl="1"/>
            <a:r>
              <a:rPr lang="pt-BR" dirty="0"/>
              <a:t>Inerente à gerência de memória virtual</a:t>
            </a:r>
          </a:p>
          <a:p>
            <a:pPr lvl="1"/>
            <a:r>
              <a:rPr lang="pt-BR" dirty="0"/>
              <a:t>Excesso de operações de E/S pode comprometer o desempenho</a:t>
            </a:r>
          </a:p>
        </p:txBody>
      </p:sp>
    </p:spTree>
    <p:extLst>
      <p:ext uri="{BB962C8B-B14F-4D97-AF65-F5344CB8AC3E}">
        <p14:creationId xmlns:p14="http://schemas.microsoft.com/office/powerpoint/2010/main" val="28722022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3366B-7077-46E3-8FD2-681B7D7A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Virtual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6C56A8-51FD-4C61-8A32-F7BABC1E0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Quando ocorre um </a:t>
            </a:r>
            <a:r>
              <a:rPr lang="pt-BR" i="1" dirty="0" err="1"/>
              <a:t>page</a:t>
            </a:r>
            <a:r>
              <a:rPr lang="pt-BR" i="1" dirty="0"/>
              <a:t> </a:t>
            </a:r>
            <a:r>
              <a:rPr lang="pt-BR" i="1" dirty="0" err="1"/>
              <a:t>fault</a:t>
            </a:r>
            <a:endParaRPr lang="pt-BR" i="1" dirty="0"/>
          </a:p>
          <a:p>
            <a:pPr lvl="1"/>
            <a:r>
              <a:rPr lang="pt-BR" dirty="0"/>
              <a:t>Processo em questão passa do estado de execução para espera</a:t>
            </a:r>
          </a:p>
          <a:p>
            <a:pPr lvl="1"/>
            <a:r>
              <a:rPr lang="pt-BR" dirty="0"/>
              <a:t>Aguarda até que a página seja transferida para a memória principal.</a:t>
            </a:r>
          </a:p>
          <a:p>
            <a:r>
              <a:rPr lang="pt-BR" dirty="0"/>
              <a:t>Na troca de contexto</a:t>
            </a:r>
          </a:p>
          <a:p>
            <a:pPr lvl="1"/>
            <a:r>
              <a:rPr lang="pt-BR" dirty="0"/>
              <a:t>Tabela de mapeamento é salva</a:t>
            </a:r>
          </a:p>
          <a:p>
            <a:pPr lvl="1"/>
            <a:r>
              <a:rPr lang="pt-BR" dirty="0"/>
              <a:t>Informações do novo processo escalonado são restauradas.</a:t>
            </a:r>
          </a:p>
          <a:p>
            <a:r>
              <a:rPr lang="pt-BR" dirty="0"/>
              <a:t>Após a transferência da página para a memória principal</a:t>
            </a:r>
          </a:p>
          <a:p>
            <a:pPr lvl="1"/>
            <a:r>
              <a:rPr lang="pt-BR" dirty="0"/>
              <a:t>Processo é recolocado na fila de processos no estado de pronto</a:t>
            </a:r>
          </a:p>
          <a:p>
            <a:pPr lvl="1"/>
            <a:r>
              <a:rPr lang="pt-BR" dirty="0"/>
              <a:t>Quando reescalonado poderá continuar sua execução. </a:t>
            </a:r>
          </a:p>
        </p:txBody>
      </p:sp>
    </p:spTree>
    <p:extLst>
      <p:ext uri="{BB962C8B-B14F-4D97-AF65-F5344CB8AC3E}">
        <p14:creationId xmlns:p14="http://schemas.microsoft.com/office/powerpoint/2010/main" val="229563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6F62A-4EC9-4BDE-ABC7-9CB9FCC1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Política de Busca de Páginas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732CC6-EC11-413A-9561-0BF88ECA1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MMU</a:t>
            </a:r>
          </a:p>
          <a:p>
            <a:pPr lvl="1"/>
            <a:r>
              <a:rPr lang="pt-BR" dirty="0"/>
              <a:t>Permite a execução de um programa sem que seu código esteja completamente residente na memória principal</a:t>
            </a:r>
          </a:p>
          <a:p>
            <a:pPr lvl="1"/>
            <a:r>
              <a:rPr lang="pt-BR" dirty="0"/>
              <a:t>Política de busca determina quando uma página deve ser carregada.</a:t>
            </a:r>
          </a:p>
          <a:p>
            <a:r>
              <a:rPr lang="pt-BR" dirty="0"/>
              <a:t>Estratégias para este propósito</a:t>
            </a:r>
          </a:p>
          <a:p>
            <a:pPr lvl="1"/>
            <a:r>
              <a:rPr lang="pt-BR" dirty="0"/>
              <a:t>Paginação por demanda</a:t>
            </a:r>
          </a:p>
          <a:p>
            <a:pPr lvl="1"/>
            <a:r>
              <a:rPr lang="pt-BR" dirty="0"/>
              <a:t>Paginação antecipada. </a:t>
            </a:r>
          </a:p>
          <a:p>
            <a:r>
              <a:rPr lang="pt-BR" dirty="0"/>
              <a:t>Paginação por demanda</a:t>
            </a:r>
          </a:p>
          <a:p>
            <a:pPr lvl="1"/>
            <a:r>
              <a:rPr lang="pt-BR" dirty="0"/>
              <a:t>Páginas transferidas da memória secundária para a principal quando referenciadas.</a:t>
            </a:r>
          </a:p>
          <a:p>
            <a:pPr lvl="1"/>
            <a:r>
              <a:rPr lang="pt-BR" dirty="0"/>
              <a:t>É possível que partes não executadas do programa nunca sejam carregadas.</a:t>
            </a:r>
          </a:p>
          <a:p>
            <a:r>
              <a:rPr lang="pt-BR" dirty="0"/>
              <a:t>Paginação antecipada </a:t>
            </a:r>
          </a:p>
          <a:p>
            <a:pPr lvl="1"/>
            <a:r>
              <a:rPr lang="pt-BR" dirty="0"/>
              <a:t>Além da página referenciada, carrega páginas que podem ou não ser necessárias</a:t>
            </a:r>
          </a:p>
          <a:p>
            <a:pPr lvl="1"/>
            <a:r>
              <a:rPr lang="pt-BR" dirty="0"/>
              <a:t>Permite economia de tempo, mas pode causar perda de tempo e desperdiçar memória</a:t>
            </a:r>
          </a:p>
        </p:txBody>
      </p:sp>
    </p:spTree>
    <p:extLst>
      <p:ext uri="{BB962C8B-B14F-4D97-AF65-F5344CB8AC3E}">
        <p14:creationId xmlns:p14="http://schemas.microsoft.com/office/powerpoint/2010/main" val="1334262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66941-2FF8-472E-97C3-90C5DE71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Swapping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647D6B-13F8-4EAC-8BB2-CD513A482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 técnica de swapping</a:t>
            </a:r>
          </a:p>
          <a:p>
            <a:pPr lvl="1"/>
            <a:r>
              <a:rPr lang="pt-BR" dirty="0"/>
              <a:t>Pode ser aplicada em sistemas com memória virtual</a:t>
            </a:r>
          </a:p>
          <a:p>
            <a:pPr lvl="1"/>
            <a:r>
              <a:rPr lang="pt-BR" dirty="0"/>
              <a:t>Permite aumentar o número de processos que compartilham a memória principal</a:t>
            </a:r>
          </a:p>
          <a:p>
            <a:pPr lvl="1"/>
            <a:r>
              <a:rPr lang="pt-BR" dirty="0"/>
              <a:t>Aumenta o grau de multiprogramação do sistema.</a:t>
            </a:r>
          </a:p>
          <a:p>
            <a:r>
              <a:rPr lang="pt-BR" dirty="0"/>
              <a:t>Empregando quando</a:t>
            </a:r>
          </a:p>
          <a:p>
            <a:pPr lvl="1"/>
            <a:r>
              <a:rPr lang="pt-BR" dirty="0"/>
              <a:t>Existem novos processos para serem executados</a:t>
            </a:r>
          </a:p>
          <a:p>
            <a:pPr lvl="1"/>
            <a:r>
              <a:rPr lang="pt-BR" dirty="0"/>
              <a:t>Não há memória principal livre suficiente para alocação</a:t>
            </a:r>
          </a:p>
          <a:p>
            <a:r>
              <a:rPr lang="pt-BR" dirty="0"/>
              <a:t>Sistema utiliza o swapping</a:t>
            </a:r>
          </a:p>
          <a:p>
            <a:pPr lvl="1"/>
            <a:r>
              <a:rPr lang="pt-BR" dirty="0"/>
              <a:t>Selecionando um ou mais processos para saírem da memória</a:t>
            </a:r>
          </a:p>
          <a:p>
            <a:pPr lvl="1"/>
            <a:r>
              <a:rPr lang="pt-BR" dirty="0"/>
              <a:t>Oferecer espaço para novos processos.</a:t>
            </a:r>
          </a:p>
          <a:p>
            <a:r>
              <a:rPr lang="pt-BR" dirty="0"/>
              <a:t>Depois de escolhidos</a:t>
            </a:r>
          </a:p>
          <a:p>
            <a:pPr lvl="1"/>
            <a:r>
              <a:rPr lang="pt-BR" dirty="0"/>
              <a:t>Sistema retira os processos da memória principal para a secundária (swap out)</a:t>
            </a:r>
          </a:p>
          <a:p>
            <a:pPr lvl="2"/>
            <a:r>
              <a:rPr lang="pt-BR" dirty="0"/>
              <a:t>Páginas ou segmentos gravados em um arquivo de swap (swap file)</a:t>
            </a:r>
          </a:p>
        </p:txBody>
      </p:sp>
    </p:spTree>
    <p:extLst>
      <p:ext uri="{BB962C8B-B14F-4D97-AF65-F5344CB8AC3E}">
        <p14:creationId xmlns:p14="http://schemas.microsoft.com/office/powerpoint/2010/main" val="31737917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09803-8D8D-48FC-AEB4-F142E956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Swapping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04EE5E4-4985-4B51-BA58-B1F0D9B72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894" y="1582738"/>
            <a:ext cx="6063737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255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76EED-D773-4669-968C-ACF92DB7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Swapping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7DCFA0-EFF5-47EF-B870-C53F91BF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Políticas que podem ser aplicadas na escolha dos processos</a:t>
            </a:r>
          </a:p>
          <a:p>
            <a:pPr lvl="1"/>
            <a:r>
              <a:rPr lang="pt-BR" dirty="0"/>
              <a:t>Principalmente escolhe considerando o estado do processo e sua prioridade.</a:t>
            </a:r>
          </a:p>
          <a:p>
            <a:pPr lvl="1"/>
            <a:r>
              <a:rPr lang="pt-BR" dirty="0"/>
              <a:t>Com base no estado dos processos</a:t>
            </a:r>
          </a:p>
          <a:p>
            <a:pPr lvl="2"/>
            <a:r>
              <a:rPr lang="pt-BR" dirty="0"/>
              <a:t>Seleciona, inicialmente, os processos que estão no estado de espera. </a:t>
            </a:r>
          </a:p>
          <a:p>
            <a:pPr lvl="2"/>
            <a:r>
              <a:rPr lang="pt-BR" dirty="0"/>
              <a:t>Seleção pode ser refinada em função do tipo de espera de cada processo.</a:t>
            </a:r>
          </a:p>
          <a:p>
            <a:r>
              <a:rPr lang="pt-BR" dirty="0"/>
              <a:t>Com base na prioridade</a:t>
            </a:r>
          </a:p>
          <a:p>
            <a:pPr lvl="1"/>
            <a:r>
              <a:rPr lang="pt-BR" dirty="0"/>
              <a:t>É possível que não existam processos suficientes no estado de espera para atender as necessidades de memória do sistema.</a:t>
            </a:r>
          </a:p>
          <a:p>
            <a:pPr lvl="1"/>
            <a:r>
              <a:rPr lang="pt-BR" dirty="0"/>
              <a:t>Escolhe os processos no estado de pronto com menor prioridade</a:t>
            </a:r>
          </a:p>
        </p:txBody>
      </p:sp>
    </p:spTree>
    <p:extLst>
      <p:ext uri="{BB962C8B-B14F-4D97-AF65-F5344CB8AC3E}">
        <p14:creationId xmlns:p14="http://schemas.microsoft.com/office/powerpoint/2010/main" val="408677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21E9D-F7AD-436E-84A4-39C4DAEE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Gerência de Memória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22942D-C29B-46F1-AB28-AF7E1EAB6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Problemas básicos: </a:t>
            </a:r>
          </a:p>
          <a:p>
            <a:r>
              <a:rPr lang="pt-BR" dirty="0"/>
              <a:t>programas atuais são muito grandes para rodarem, completamente, na memória cache. </a:t>
            </a:r>
          </a:p>
          <a:p>
            <a:r>
              <a:rPr lang="pt-BR" dirty="0"/>
              <a:t>memória principal é muito pequena para armazenar todos os processos que rodam ao mesmo tempo</a:t>
            </a:r>
          </a:p>
        </p:txBody>
      </p:sp>
    </p:spTree>
    <p:extLst>
      <p:ext uri="{BB962C8B-B14F-4D97-AF65-F5344CB8AC3E}">
        <p14:creationId xmlns:p14="http://schemas.microsoft.com/office/powerpoint/2010/main" val="41867868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60D95-45B2-41BD-8D03-40AFB4BA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Swapping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4E494-6940-42F1-AD8D-4967116BA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arquivo de swap</a:t>
            </a:r>
          </a:p>
          <a:p>
            <a:pPr lvl="1"/>
            <a:r>
              <a:rPr lang="pt-BR" dirty="0"/>
              <a:t>Compartilhado por todos os processos que estão sendo executados no ambiente.</a:t>
            </a:r>
          </a:p>
          <a:p>
            <a:r>
              <a:rPr lang="pt-BR" dirty="0"/>
              <a:t>Quando um processo é criado</a:t>
            </a:r>
          </a:p>
          <a:p>
            <a:pPr lvl="1"/>
            <a:r>
              <a:rPr lang="pt-BR" dirty="0"/>
              <a:t>Sistema reserva um espaço no arquivo de swap para o processo.</a:t>
            </a:r>
          </a:p>
          <a:p>
            <a:r>
              <a:rPr lang="pt-BR" dirty="0"/>
              <a:t>Quando um processo é eliminado</a:t>
            </a:r>
          </a:p>
          <a:p>
            <a:pPr lvl="1"/>
            <a:r>
              <a:rPr lang="pt-BR" dirty="0"/>
              <a:t>Sistema libera a área alocada.</a:t>
            </a:r>
          </a:p>
        </p:txBody>
      </p:sp>
    </p:spTree>
    <p:extLst>
      <p:ext uri="{BB962C8B-B14F-4D97-AF65-F5344CB8AC3E}">
        <p14:creationId xmlns:p14="http://schemas.microsoft.com/office/powerpoint/2010/main" val="23923432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C0F60-4578-4479-821F-2035219B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Thrashing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82B5A8-F52B-45E6-8479-FFC689312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i="1" dirty="0" err="1"/>
              <a:t>Thrashing</a:t>
            </a:r>
            <a:endParaRPr lang="pt-BR" i="1" dirty="0"/>
          </a:p>
          <a:p>
            <a:pPr lvl="1"/>
            <a:r>
              <a:rPr lang="pt-BR" dirty="0"/>
              <a:t>Excessiva transferência blocos entre a memória principal e a secundária.</a:t>
            </a:r>
          </a:p>
          <a:p>
            <a:r>
              <a:rPr lang="pt-BR" dirty="0"/>
              <a:t>Na memória virtual por paginação, </a:t>
            </a:r>
            <a:r>
              <a:rPr lang="pt-BR" i="1" dirty="0" err="1"/>
              <a:t>thrashing</a:t>
            </a:r>
            <a:r>
              <a:rPr lang="pt-BR" dirty="0"/>
              <a:t> ocorre em dois níveis:</a:t>
            </a:r>
          </a:p>
          <a:p>
            <a:pPr lvl="1"/>
            <a:r>
              <a:rPr lang="pt-BR" dirty="0"/>
              <a:t>No próprio processo</a:t>
            </a:r>
          </a:p>
          <a:p>
            <a:pPr lvl="2"/>
            <a:r>
              <a:rPr lang="pt-BR" dirty="0"/>
              <a:t>Excessiva paginação ocorre devido ao elevado número de </a:t>
            </a:r>
            <a:r>
              <a:rPr lang="pt-BR" i="1" dirty="0" err="1"/>
              <a:t>page</a:t>
            </a:r>
            <a:r>
              <a:rPr lang="pt-BR" i="1" dirty="0"/>
              <a:t> </a:t>
            </a:r>
            <a:r>
              <a:rPr lang="pt-BR" i="1" dirty="0" err="1"/>
              <a:t>faults</a:t>
            </a:r>
            <a:endParaRPr lang="pt-BR" i="1" dirty="0"/>
          </a:p>
          <a:p>
            <a:pPr lvl="2"/>
            <a:r>
              <a:rPr lang="pt-BR" dirty="0"/>
              <a:t>Processo passa mais tempo esperando por páginas do que executado</a:t>
            </a:r>
          </a:p>
          <a:p>
            <a:pPr lvl="1"/>
            <a:r>
              <a:rPr lang="pt-BR" dirty="0"/>
              <a:t>No sistema</a:t>
            </a:r>
          </a:p>
          <a:p>
            <a:pPr lvl="2"/>
            <a:r>
              <a:rPr lang="pt-BR" dirty="0"/>
              <a:t>Processos competindo por memória principal maior que oque espaço disponível</a:t>
            </a:r>
          </a:p>
          <a:p>
            <a:r>
              <a:rPr lang="pt-BR" dirty="0"/>
              <a:t>Solução</a:t>
            </a:r>
          </a:p>
          <a:p>
            <a:pPr lvl="1"/>
            <a:r>
              <a:rPr lang="pt-BR" dirty="0"/>
              <a:t>Reduzir o número de páginas de cada processo na memória</a:t>
            </a:r>
          </a:p>
        </p:txBody>
      </p:sp>
    </p:spTree>
    <p:extLst>
      <p:ext uri="{BB962C8B-B14F-4D97-AF65-F5344CB8AC3E}">
        <p14:creationId xmlns:p14="http://schemas.microsoft.com/office/powerpoint/2010/main" val="14617328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3A007-F6CB-4E7E-9597-463961C6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Thrashing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DB1DA7-8036-48A6-940D-17CBECD02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Desempenho da máquina</a:t>
            </a:r>
          </a:p>
          <a:p>
            <a:pPr lvl="1"/>
            <a:r>
              <a:rPr lang="pt-BR" dirty="0"/>
              <a:t>Começa a diminuir a partir de um determinado número de processos ativos</a:t>
            </a:r>
          </a:p>
          <a:p>
            <a:r>
              <a:rPr lang="pt-BR" dirty="0"/>
              <a:t>Característica dinâmica que depende:</a:t>
            </a:r>
          </a:p>
          <a:p>
            <a:pPr lvl="1"/>
            <a:r>
              <a:rPr lang="pt-BR" dirty="0"/>
              <a:t>Da arquitetura da máquina</a:t>
            </a:r>
          </a:p>
          <a:p>
            <a:pPr lvl="1"/>
            <a:r>
              <a:rPr lang="pt-BR" dirty="0"/>
              <a:t>Do tamanho da MP</a:t>
            </a:r>
          </a:p>
          <a:p>
            <a:pPr lvl="1"/>
            <a:r>
              <a:rPr lang="pt-BR" dirty="0"/>
              <a:t>Do número de processos ativos</a:t>
            </a:r>
          </a:p>
          <a:p>
            <a:pPr lvl="1"/>
            <a:r>
              <a:rPr lang="pt-BR" dirty="0"/>
              <a:t>Do tipo de processos que estão ativos (</a:t>
            </a:r>
            <a:r>
              <a:rPr lang="pt-BR" dirty="0" err="1"/>
              <a:t>io-bound</a:t>
            </a:r>
            <a:r>
              <a:rPr lang="pt-BR" dirty="0"/>
              <a:t>, </a:t>
            </a:r>
            <a:r>
              <a:rPr lang="pt-BR" dirty="0" err="1"/>
              <a:t>cpu-bound</a:t>
            </a:r>
            <a:r>
              <a:rPr lang="pt-BR" dirty="0"/>
              <a:t>)</a:t>
            </a:r>
          </a:p>
          <a:p>
            <a:r>
              <a:rPr lang="pt-BR" dirty="0"/>
              <a:t>Taxa de utilização do processador cai exponencialmente quando em </a:t>
            </a:r>
            <a:r>
              <a:rPr lang="pt-BR" i="1" dirty="0" err="1"/>
              <a:t>trashing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2394151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EBBD8-5268-4DB9-905F-EE85D447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75" y="2539116"/>
            <a:ext cx="7886700" cy="1325562"/>
          </a:xfrm>
        </p:spPr>
        <p:txBody>
          <a:bodyPr/>
          <a:lstStyle/>
          <a:p>
            <a:pPr algn="ctr"/>
            <a:r>
              <a:rPr lang="pt-BR" dirty="0"/>
              <a:t>Slides disponíveis em:</a:t>
            </a:r>
            <a:br>
              <a:rPr lang="pt-BR"/>
            </a:br>
            <a:r>
              <a:rPr lang="pt-BR">
                <a:hlinkClick r:id="rId2"/>
              </a:rPr>
              <a:t>http://ericagallindo</a:t>
            </a:r>
            <a:r>
              <a:rPr lang="pt-BR" dirty="0">
                <a:hlinkClick r:id="rId2"/>
              </a:rPr>
              <a:t>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448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057D1-6409-4F4A-8717-BB743665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sobre memória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079F19-0431-4A09-A13C-2DE345E7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Recurso caro e escasso;</a:t>
            </a:r>
          </a:p>
          <a:p>
            <a:r>
              <a:rPr lang="pt-BR" dirty="0"/>
              <a:t>Programas só executam se estiverem na memória  principal;</a:t>
            </a:r>
          </a:p>
          <a:p>
            <a:r>
              <a:rPr lang="pt-BR" dirty="0"/>
              <a:t>Quanto mais processos residentes na memória principal,  melhor será o compartilhamento do processador;</a:t>
            </a:r>
          </a:p>
          <a:p>
            <a:r>
              <a:rPr lang="pt-BR" dirty="0"/>
              <a:t>Necessidade de uso otimizado;</a:t>
            </a:r>
          </a:p>
          <a:p>
            <a:r>
              <a:rPr lang="pt-BR" dirty="0"/>
              <a:t>O S.O. não deve ocupar muita memória;</a:t>
            </a:r>
          </a:p>
        </p:txBody>
      </p:sp>
    </p:spTree>
    <p:extLst>
      <p:ext uri="{BB962C8B-B14F-4D97-AF65-F5344CB8AC3E}">
        <p14:creationId xmlns:p14="http://schemas.microsoft.com/office/powerpoint/2010/main" val="305183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21E9D-F7AD-436E-84A4-39C4DAEE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Gerência de Memória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22942D-C29B-46F1-AB28-AF7E1EAB6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Principal função do gerenciador de memória: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controlar parte da memória que está em uso (e que não está)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alocar memória para processos quando eles necessitam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desalocar</a:t>
            </a:r>
            <a:r>
              <a:rPr lang="pt-BR" dirty="0"/>
              <a:t> memória quando os processos terminam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gerenciar a troca entre a memória principal e o disco (quando a memória principal é muito pequena para armazenar todos os processos.</a:t>
            </a:r>
          </a:p>
        </p:txBody>
      </p:sp>
    </p:spTree>
    <p:extLst>
      <p:ext uri="{BB962C8B-B14F-4D97-AF65-F5344CB8AC3E}">
        <p14:creationId xmlns:p14="http://schemas.microsoft.com/office/powerpoint/2010/main" val="36978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BBB96-DCDD-4084-B878-55B3DF84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81358"/>
            <a:ext cx="7886700" cy="957932"/>
          </a:xfrm>
        </p:spPr>
        <p:txBody>
          <a:bodyPr/>
          <a:lstStyle/>
          <a:p>
            <a:pPr algn="ctr"/>
            <a:r>
              <a:rPr lang="pt-BR" dirty="0"/>
              <a:t>Esquemas de Alocação</a:t>
            </a:r>
          </a:p>
        </p:txBody>
      </p:sp>
    </p:spTree>
    <p:extLst>
      <p:ext uri="{BB962C8B-B14F-4D97-AF65-F5344CB8AC3E}">
        <p14:creationId xmlns:p14="http://schemas.microsoft.com/office/powerpoint/2010/main" val="71454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0225F-92B3-471B-AFA5-809C8642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 memória é alocada aos processos?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AB1A5-491A-4FA5-8C22-583F2FF1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265DAF"/>
              </a:buClr>
              <a:buSzPct val="59375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lang="pt-BR" sz="3200" spc="-50" dirty="0">
                <a:latin typeface="Trebuchet MS"/>
                <a:cs typeface="Trebuchet MS"/>
              </a:rPr>
              <a:t>Alocação </a:t>
            </a:r>
            <a:r>
              <a:rPr lang="pt-BR" sz="3200" spc="-20" dirty="0">
                <a:latin typeface="Trebuchet MS"/>
                <a:cs typeface="Trebuchet MS"/>
              </a:rPr>
              <a:t>Contígua</a:t>
            </a:r>
            <a:r>
              <a:rPr lang="pt-BR" sz="3200" spc="100" dirty="0">
                <a:latin typeface="Trebuchet MS"/>
                <a:cs typeface="Trebuchet MS"/>
              </a:rPr>
              <a:t> </a:t>
            </a:r>
            <a:r>
              <a:rPr lang="pt-BR" sz="3200" spc="-10" dirty="0">
                <a:latin typeface="Trebuchet MS"/>
                <a:cs typeface="Trebuchet MS"/>
              </a:rPr>
              <a:t>Simples</a:t>
            </a:r>
            <a:endParaRPr lang="pt-BR" sz="32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265DAF"/>
              </a:buClr>
              <a:buSzPct val="59375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lang="pt-BR" sz="3200" spc="-50" dirty="0">
                <a:latin typeface="Trebuchet MS"/>
                <a:cs typeface="Trebuchet MS"/>
              </a:rPr>
              <a:t>Alocação</a:t>
            </a:r>
            <a:r>
              <a:rPr lang="pt-BR" sz="3200" spc="10" dirty="0">
                <a:latin typeface="Trebuchet MS"/>
                <a:cs typeface="Trebuchet MS"/>
              </a:rPr>
              <a:t> </a:t>
            </a:r>
            <a:r>
              <a:rPr lang="pt-BR" sz="3200" spc="-65" dirty="0">
                <a:latin typeface="Trebuchet MS"/>
                <a:cs typeface="Trebuchet MS"/>
              </a:rPr>
              <a:t>Particionada</a:t>
            </a:r>
            <a:endParaRPr lang="pt-BR" sz="3200" dirty="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6E9CDF"/>
              </a:buClr>
              <a:buSzPct val="53571"/>
              <a:buFont typeface="Times New Roman"/>
              <a:buChar char="■"/>
              <a:tabLst>
                <a:tab pos="756285" algn="l"/>
                <a:tab pos="756920" algn="l"/>
              </a:tabLst>
            </a:pPr>
            <a:r>
              <a:rPr lang="pt-BR" sz="2800" spc="-55" dirty="0">
                <a:latin typeface="Trebuchet MS"/>
                <a:cs typeface="Trebuchet MS"/>
              </a:rPr>
              <a:t>Partições</a:t>
            </a:r>
            <a:r>
              <a:rPr lang="pt-BR" sz="2800" spc="25" dirty="0">
                <a:latin typeface="Trebuchet MS"/>
                <a:cs typeface="Trebuchet MS"/>
              </a:rPr>
              <a:t> </a:t>
            </a:r>
            <a:r>
              <a:rPr lang="pt-BR" sz="2800" spc="-20" dirty="0">
                <a:latin typeface="Trebuchet MS"/>
                <a:cs typeface="Trebuchet MS"/>
              </a:rPr>
              <a:t>Fixas</a:t>
            </a:r>
            <a:endParaRPr lang="pt-BR" sz="2800" dirty="0">
              <a:latin typeface="Trebuchet MS"/>
              <a:cs typeface="Trebuchet MS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lr>
                <a:srgbClr val="A7C3EB"/>
              </a:buClr>
              <a:buSzPct val="50000"/>
              <a:buFont typeface="Times New Roman"/>
              <a:buChar char="■"/>
              <a:tabLst>
                <a:tab pos="1155700" algn="l"/>
              </a:tabLst>
            </a:pPr>
            <a:r>
              <a:rPr lang="pt-BR" sz="2400" spc="-160" dirty="0">
                <a:latin typeface="Verdana"/>
                <a:cs typeface="Verdana"/>
              </a:rPr>
              <a:t>Alocação </a:t>
            </a:r>
            <a:r>
              <a:rPr lang="pt-BR" sz="2400" spc="-155" dirty="0">
                <a:latin typeface="Verdana"/>
                <a:cs typeface="Verdana"/>
              </a:rPr>
              <a:t>Particionada</a:t>
            </a:r>
            <a:r>
              <a:rPr lang="pt-BR" sz="2400" spc="-70" dirty="0">
                <a:latin typeface="Verdana"/>
                <a:cs typeface="Verdana"/>
              </a:rPr>
              <a:t> </a:t>
            </a:r>
            <a:r>
              <a:rPr lang="pt-BR" sz="2400" spc="-170" dirty="0">
                <a:latin typeface="Verdana"/>
                <a:cs typeface="Verdana"/>
              </a:rPr>
              <a:t>Estática;</a:t>
            </a:r>
            <a:endParaRPr lang="pt-BR" sz="2400" dirty="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6E9CDF"/>
              </a:buClr>
              <a:buSzPct val="53571"/>
              <a:buFont typeface="Times New Roman"/>
              <a:buChar char="■"/>
              <a:tabLst>
                <a:tab pos="756285" algn="l"/>
                <a:tab pos="756920" algn="l"/>
              </a:tabLst>
            </a:pPr>
            <a:r>
              <a:rPr lang="pt-BR" sz="2800" spc="-55" dirty="0">
                <a:latin typeface="Trebuchet MS"/>
                <a:cs typeface="Trebuchet MS"/>
              </a:rPr>
              <a:t>Partições</a:t>
            </a:r>
            <a:r>
              <a:rPr lang="pt-BR" sz="2800" spc="25" dirty="0">
                <a:latin typeface="Trebuchet MS"/>
                <a:cs typeface="Trebuchet MS"/>
              </a:rPr>
              <a:t> </a:t>
            </a:r>
            <a:r>
              <a:rPr lang="pt-BR" sz="2800" spc="-40" dirty="0">
                <a:latin typeface="Trebuchet MS"/>
                <a:cs typeface="Trebuchet MS"/>
              </a:rPr>
              <a:t>Variáveis</a:t>
            </a:r>
            <a:endParaRPr lang="pt-BR" sz="2800" dirty="0">
              <a:latin typeface="Trebuchet MS"/>
              <a:cs typeface="Trebuchet MS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lr>
                <a:srgbClr val="A7C3EB"/>
              </a:buClr>
              <a:buSzPct val="50000"/>
              <a:buFont typeface="Times New Roman"/>
              <a:buChar char="■"/>
              <a:tabLst>
                <a:tab pos="1155700" algn="l"/>
              </a:tabLst>
            </a:pPr>
            <a:r>
              <a:rPr lang="pt-BR" sz="2400" spc="-160" dirty="0">
                <a:latin typeface="Verdana"/>
                <a:cs typeface="Verdana"/>
              </a:rPr>
              <a:t>Alocação </a:t>
            </a:r>
            <a:r>
              <a:rPr lang="pt-BR" sz="2400" spc="-155" dirty="0">
                <a:latin typeface="Verdana"/>
                <a:cs typeface="Verdana"/>
              </a:rPr>
              <a:t>Particionada</a:t>
            </a:r>
            <a:r>
              <a:rPr lang="pt-BR" sz="2400" spc="-75" dirty="0">
                <a:latin typeface="Verdana"/>
                <a:cs typeface="Verdana"/>
              </a:rPr>
              <a:t> </a:t>
            </a:r>
            <a:r>
              <a:rPr lang="pt-BR" sz="2400" spc="-180" dirty="0">
                <a:latin typeface="Verdana"/>
                <a:cs typeface="Verdana"/>
              </a:rPr>
              <a:t>Dinâmica.</a:t>
            </a:r>
            <a:endParaRPr lang="pt-BR" sz="2400" dirty="0">
              <a:latin typeface="Verdana"/>
              <a:cs typeface="Verdana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6507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TM02892315[[fn=Mecha]]</Template>
  <TotalTime>63792</TotalTime>
  <Words>2465</Words>
  <Application>Microsoft Office PowerPoint</Application>
  <PresentationFormat>Apresentação na tela (4:3)</PresentationFormat>
  <Paragraphs>383</Paragraphs>
  <Slides>53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Calibri Light</vt:lpstr>
      <vt:lpstr>Helvetica</vt:lpstr>
      <vt:lpstr>Times New Roman</vt:lpstr>
      <vt:lpstr>Trebuchet MS</vt:lpstr>
      <vt:lpstr>Verdana</vt:lpstr>
      <vt:lpstr>Wingdings 2</vt:lpstr>
      <vt:lpstr>HDOfficeLightV0</vt:lpstr>
      <vt:lpstr>Apresentação do PowerPoint</vt:lpstr>
      <vt:lpstr>Assuntos Abordados</vt:lpstr>
      <vt:lpstr>Hierarquia de Memória</vt:lpstr>
      <vt:lpstr>Hierarquia de Armazenamento</vt:lpstr>
      <vt:lpstr>Gerência de Memória</vt:lpstr>
      <vt:lpstr>Considerações sobre memória</vt:lpstr>
      <vt:lpstr>Gerência de Memória</vt:lpstr>
      <vt:lpstr>Esquemas de Alocação</vt:lpstr>
      <vt:lpstr>Como a memória é alocada aos processos?</vt:lpstr>
      <vt:lpstr>Alocação Contígua Simples (1)</vt:lpstr>
      <vt:lpstr>Alocação Contígua Simples (2)</vt:lpstr>
      <vt:lpstr>Alocação Particionada</vt:lpstr>
      <vt:lpstr>Alocação Particionada Estática</vt:lpstr>
      <vt:lpstr>Alocação Particionada Estática</vt:lpstr>
      <vt:lpstr>Alocação Particionada Dinâmica</vt:lpstr>
      <vt:lpstr>Fragmentação</vt:lpstr>
      <vt:lpstr>Alocação Particionada Dinâmica</vt:lpstr>
      <vt:lpstr>Alocação Particionada Dinâmica</vt:lpstr>
      <vt:lpstr>Alocação de Partições</vt:lpstr>
      <vt:lpstr>Estratégias de Alocação de Partições</vt:lpstr>
      <vt:lpstr>Estratégia First-Fit</vt:lpstr>
      <vt:lpstr>Best-Fit</vt:lpstr>
      <vt:lpstr>Worst-fit</vt:lpstr>
      <vt:lpstr>Exemplo</vt:lpstr>
      <vt:lpstr>Estratégias de Alocação</vt:lpstr>
      <vt:lpstr>Mecanismos de Alocação</vt:lpstr>
      <vt:lpstr>Memória Virtual</vt:lpstr>
      <vt:lpstr>Memória Virtual</vt:lpstr>
      <vt:lpstr>Memória Virtual</vt:lpstr>
      <vt:lpstr>Apresentação do PowerPoint</vt:lpstr>
      <vt:lpstr>Apresentação do PowerPoint</vt:lpstr>
      <vt:lpstr>Relocação de Endereços</vt:lpstr>
      <vt:lpstr>Tipos de Memória Principal</vt:lpstr>
      <vt:lpstr>Tipos de Memória Princiapl</vt:lpstr>
      <vt:lpstr>MMU</vt:lpstr>
      <vt:lpstr>Endereço lógico x Endereço físico</vt:lpstr>
      <vt:lpstr>Preparação para execução de um programa</vt:lpstr>
      <vt:lpstr>Gerência das Páginas</vt:lpstr>
      <vt:lpstr>Paginação sob Demanda</vt:lpstr>
      <vt:lpstr>PMT – Page Map Table</vt:lpstr>
      <vt:lpstr>Política de Substituição de Páginas</vt:lpstr>
      <vt:lpstr>Memória Virtual</vt:lpstr>
      <vt:lpstr>Memória Virtual</vt:lpstr>
      <vt:lpstr>Memória Virtual</vt:lpstr>
      <vt:lpstr>Memória Virtual</vt:lpstr>
      <vt:lpstr>Política de Busca de Páginas</vt:lpstr>
      <vt:lpstr>Swapping</vt:lpstr>
      <vt:lpstr>Swapping</vt:lpstr>
      <vt:lpstr>Swapping</vt:lpstr>
      <vt:lpstr>Swapping</vt:lpstr>
      <vt:lpstr>Thrashing</vt:lpstr>
      <vt:lpstr>Thrashing</vt:lpstr>
      <vt:lpstr>Slides disponíveis em: http://ericagallindo.com.br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Alexandre Augusto</cp:lastModifiedBy>
  <cp:revision>1534</cp:revision>
  <cp:lastPrinted>1999-06-28T19:27:31Z</cp:lastPrinted>
  <dcterms:created xsi:type="dcterms:W3CDTF">2009-12-21T15:40:23Z</dcterms:created>
  <dcterms:modified xsi:type="dcterms:W3CDTF">2022-05-23T15:26:02Z</dcterms:modified>
</cp:coreProperties>
</file>