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6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5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61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5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62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1FFD-6B2E-45A6-808F-86B65B9D54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63B318-995B-4AFE-8361-4A69FAF7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1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023" y="202249"/>
            <a:ext cx="3574539" cy="890386"/>
          </a:xfrm>
        </p:spPr>
        <p:txBody>
          <a:bodyPr/>
          <a:lstStyle/>
          <a:p>
            <a:pPr algn="ctr"/>
            <a:r>
              <a:rPr lang="en-US" dirty="0"/>
              <a:t>Ark Notes	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" y="87654"/>
            <a:ext cx="3144776" cy="3144776"/>
          </a:xfrm>
          <a:prstGeom prst="rect">
            <a:avLst/>
          </a:prstGeom>
        </p:spPr>
      </p:pic>
      <p:pic>
        <p:nvPicPr>
          <p:cNvPr id="7" name="Picture 6" descr="Map Not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19" y="3383249"/>
            <a:ext cx="3161713" cy="2099994"/>
          </a:xfrm>
          <a:prstGeom prst="rect">
            <a:avLst/>
          </a:prstGeom>
        </p:spPr>
      </p:pic>
      <p:pic>
        <p:nvPicPr>
          <p:cNvPr id="6" name="Picture 5" descr="Dino Track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2" y="4339757"/>
            <a:ext cx="3424931" cy="2234707"/>
          </a:xfrm>
          <a:prstGeom prst="rect">
            <a:avLst/>
          </a:prstGeom>
        </p:spPr>
      </p:pic>
      <p:pic>
        <p:nvPicPr>
          <p:cNvPr id="9" name="Picture 8" descr="Repo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39" y="4985122"/>
            <a:ext cx="3227508" cy="135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5565" y="1247967"/>
            <a:ext cx="41328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Dino/Creature Tracking Including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Create Search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Printable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GPS Notes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Help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5565" y="938746"/>
            <a:ext cx="375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A08"/>
                </a:solidFill>
                <a:ea typeface="+mj-ea"/>
                <a:cs typeface="+mj-cs"/>
              </a:rPr>
              <a:t>: a Companion app for ARK: Survival Evolved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567" y="5310455"/>
            <a:ext cx="1508463" cy="12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94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1892</TotalTime>
  <Words>32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Ark Notes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 Notes</dc:title>
  <dc:creator>Alex Livengood</dc:creator>
  <cp:lastModifiedBy>Alex Livengood</cp:lastModifiedBy>
  <cp:revision>11</cp:revision>
  <dcterms:created xsi:type="dcterms:W3CDTF">2016-04-23T15:05:33Z</dcterms:created>
  <dcterms:modified xsi:type="dcterms:W3CDTF">2016-04-25T05:17:01Z</dcterms:modified>
</cp:coreProperties>
</file>