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4AE90-BC44-E227-59A3-CCD0F21E4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606B3A-72CF-F6EF-BB70-3A0D6AAD0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955B11-9021-293F-90E6-0EA89348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CA51-6EDF-4524-9A09-57CC2105785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5D6EFB-0B31-45C1-12C5-CA34BE3D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898B01-14AE-1CF8-7766-ED9FD3D9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C357-12AB-47E0-AA2A-DF0022BBD6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8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6AE2D-AF34-D8E3-97E3-6B0776EC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E29DD9-A70C-D7CE-C4E7-3AAF7E931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543780-8B3B-2C5D-B18F-8589E68D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CA51-6EDF-4524-9A09-57CC2105785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E0AB8C-88AB-24F3-F83A-6C7C0C55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7F31A8-9575-42CC-DCF1-1303CC07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C357-12AB-47E0-AA2A-DF0022BBD6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8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9A7A8E-CD50-B316-088D-D3200EA99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CFCAF1-5D47-CF05-3BA3-03B0C72D4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BE45FE-8FA9-E276-C9EB-A599DDCA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CA51-6EDF-4524-9A09-57CC2105785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D00C8A-D2CB-09C1-E312-FCCF5041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E74EB9-20A0-F42C-8CC9-18735DC9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C357-12AB-47E0-AA2A-DF0022BBD6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8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E4B4D-E20E-0BF8-7EE4-199B6CF7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F38DC-2A0E-0F6D-F649-9956A53E0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0CFE3D-06FC-F128-F8CC-326CE616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CA51-6EDF-4524-9A09-57CC2105785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BA9A4D-CE5A-4DD0-7418-B24B033B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D7E7D2-B07A-F743-F7D6-0522EEA4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C357-12AB-47E0-AA2A-DF0022BBD6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9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07F82-B69D-839B-86A1-B106F327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4DC593-2278-1DFB-7D4F-126E7CF33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7F35BE-0087-D045-0296-5CE6819D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CA51-6EDF-4524-9A09-57CC2105785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2B7DF1-42D0-C035-A893-13BC780A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4DD29A-BFF2-FE38-6870-AD8B7EE5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C357-12AB-47E0-AA2A-DF0022BBD6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2F3EB-36DD-260F-BE21-DBBD1C56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56F96C-29BE-13FA-DFB7-A6D7B4097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43D0F5-BA5F-8A7A-CFF4-3127393B2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33463C-C67D-9218-F8E0-33A47987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CA51-6EDF-4524-9A09-57CC2105785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DFD7B1-057B-5ED4-1828-18F4233B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69D279-73D7-6A18-FD28-C0ACD829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C357-12AB-47E0-AA2A-DF0022BBD6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5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40E27-8BAD-5FF9-D4FC-74CF7C7D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98B76B-2E35-EB68-6B81-AE4303971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478791-6AC9-99C3-904A-493449DE0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123E1C-EE78-0A47-8177-370D1D13B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7F9672-2A7B-5793-9CEB-36CDB70BE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B136C5-955C-58DD-1241-4F2A40A7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CA51-6EDF-4524-9A09-57CC2105785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2306407-C7ED-A6C0-25FC-A6D92FB4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58EDF7-3487-1631-490E-0AC78F59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C357-12AB-47E0-AA2A-DF0022BBD6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2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24B12-ABEB-BE17-70C0-06CFC3CF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BC62AA-BE64-14EE-8444-18B177BC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CA51-6EDF-4524-9A09-57CC2105785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30785F-53FA-9D47-2FCB-2406827D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B7E431-79E7-6BEF-11E7-6A34E7CB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C357-12AB-47E0-AA2A-DF0022BBD6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0607329-4333-6F22-DC7E-9E988D2E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CA51-6EDF-4524-9A09-57CC2105785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A60F33-4BA9-3754-9BC8-36CB1C07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F008F9-9288-8BBB-B591-D98953C4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C357-12AB-47E0-AA2A-DF0022BBD6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6B9D1-EF61-B216-0982-6A11340C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2C1C67-1DD2-3F32-9BD5-2ECB92594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DFAB8C-1F76-AB1A-C832-8107F5E29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044ABF-0DFD-F868-C4CD-8119BF68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CA51-6EDF-4524-9A09-57CC2105785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53902C-3337-3DF4-7592-431DACFE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660224-EA07-DF6D-DE95-32FCFD9C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C357-12AB-47E0-AA2A-DF0022BBD6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0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DC359-372F-8FF6-C21E-00B35DE8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CA3EF8-249B-C9E2-2FD6-AE4749E7B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29434F-C96E-C3BE-37E7-85FF9F32A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84E394-36BF-3422-AB6E-B096DBBD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CA51-6EDF-4524-9A09-57CC2105785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302370-4C0F-FC75-6FAF-1467FE10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6530C2-28CC-BADF-A449-4A105903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C357-12AB-47E0-AA2A-DF0022BBD6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7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A44EED-20B5-3642-3011-A4CAAED5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51C2CC-D9B1-D4DA-79DF-4780646C2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0B6120-7067-CFC8-335E-F0EC9EEBA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B7CA51-6EDF-4524-9A09-57CC2105785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5030B7-0BD3-12CD-222C-84E5E359D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C8EDFC-1514-60C3-8FB7-C4EF179F3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93C357-12AB-47E0-AA2A-DF0022BBD6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7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9149F88-713F-6795-5454-B4B0E51BE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96" y="1508584"/>
            <a:ext cx="11857008" cy="452702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144A9E4-2087-9ACC-B0AC-F7D9942E8CC4}"/>
              </a:ext>
            </a:extLst>
          </p:cNvPr>
          <p:cNvSpPr txBox="1"/>
          <p:nvPr/>
        </p:nvSpPr>
        <p:spPr>
          <a:xfrm>
            <a:off x="4740243" y="269823"/>
            <a:ext cx="271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Diagrama de </a:t>
            </a:r>
            <a:r>
              <a:rPr lang="es-CO" dirty="0" err="1"/>
              <a:t>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4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ECE2ED8-ACF2-A5A8-2CEE-9F5D777DB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115" y="3233159"/>
            <a:ext cx="2943636" cy="23244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4893AF2-175C-897B-5381-BB4F49BA1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319" y="2866395"/>
            <a:ext cx="3753374" cy="305795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09C91DB-F707-DA74-923F-E1D3519E4F2B}"/>
              </a:ext>
            </a:extLst>
          </p:cNvPr>
          <p:cNvSpPr txBox="1"/>
          <p:nvPr/>
        </p:nvSpPr>
        <p:spPr>
          <a:xfrm>
            <a:off x="3490094" y="498938"/>
            <a:ext cx="5211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Estructuras de Almacenamiento y Procesamiento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94A90AB-2D2F-BE12-2A5D-B7C026530089}"/>
              </a:ext>
            </a:extLst>
          </p:cNvPr>
          <p:cNvSpPr txBox="1"/>
          <p:nvPr/>
        </p:nvSpPr>
        <p:spPr>
          <a:xfrm>
            <a:off x="7772115" y="2681729"/>
            <a:ext cx="294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Almacenamiento(Norma)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E111E4-9B17-771D-A123-F18096AD6ED2}"/>
              </a:ext>
            </a:extLst>
          </p:cNvPr>
          <p:cNvSpPr txBox="1"/>
          <p:nvPr/>
        </p:nvSpPr>
        <p:spPr>
          <a:xfrm>
            <a:off x="1161319" y="2312397"/>
            <a:ext cx="2466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Procesamiento(SIMD)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91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1FED7-6CC4-6AB3-7CEE-D15B146B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483" y="402249"/>
            <a:ext cx="4903033" cy="534285"/>
          </a:xfrm>
        </p:spPr>
        <p:txBody>
          <a:bodyPr>
            <a:normAutofit fontScale="90000"/>
          </a:bodyPr>
          <a:lstStyle/>
          <a:p>
            <a:r>
              <a:rPr lang="es-CO" dirty="0"/>
              <a:t>Patrones de Diseños</a:t>
            </a:r>
            <a:endParaRPr lang="en-US" dirty="0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16D48FB3-90B0-5531-2CE0-DD22A7AD1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3408"/>
            <a:ext cx="5048250" cy="35052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4E0444A-FD0A-33B9-022B-38E2AA219745}"/>
              </a:ext>
            </a:extLst>
          </p:cNvPr>
          <p:cNvSpPr txBox="1"/>
          <p:nvPr/>
        </p:nvSpPr>
        <p:spPr>
          <a:xfrm>
            <a:off x="838200" y="2083632"/>
            <a:ext cx="16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Master </a:t>
            </a:r>
            <a:r>
              <a:rPr lang="es-CO" dirty="0" err="1"/>
              <a:t>Worker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1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075F722-C760-AE97-56A9-18BFBDC3E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460" y="1963211"/>
            <a:ext cx="5563376" cy="377242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FA219D9-D6A3-5F09-0404-5E04DC7C750B}"/>
              </a:ext>
            </a:extLst>
          </p:cNvPr>
          <p:cNvSpPr txBox="1"/>
          <p:nvPr/>
        </p:nvSpPr>
        <p:spPr>
          <a:xfrm>
            <a:off x="4921145" y="363286"/>
            <a:ext cx="2349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Patrones de Diseños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43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Patrones de Diseños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jhon alexander lamus mora</dc:creator>
  <cp:lastModifiedBy>jhon alexander lamus mora</cp:lastModifiedBy>
  <cp:revision>1</cp:revision>
  <dcterms:created xsi:type="dcterms:W3CDTF">2024-06-02T16:25:21Z</dcterms:created>
  <dcterms:modified xsi:type="dcterms:W3CDTF">2024-06-02T16:48:52Z</dcterms:modified>
</cp:coreProperties>
</file>