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8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9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6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9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1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292A-23A5-40C0-AC1F-A34C7F5061F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B38F-52E4-49F6-BE33-5CD2D35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2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D9989-C8B4-4CEB-A1C0-36CD7851A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047" b="15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9AB77-794D-440E-B108-B6B12A16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dirty="0"/>
              <a:t>Verifi2: A layman’s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40F8-AEE7-4BED-927B-771694CC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Alex Lisboa-Wright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C36C-4251-4C22-8D7C-A783D7AF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946C-7EC2-4FE1-A2DB-DA2039D5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misinformation has become increasingly important in recent years</a:t>
            </a:r>
          </a:p>
          <a:p>
            <a:r>
              <a:rPr lang="en-US" dirty="0"/>
              <a:t>One example: Twitter “news” service accounts</a:t>
            </a:r>
          </a:p>
          <a:p>
            <a:r>
              <a:rPr lang="en-GB" dirty="0"/>
              <a:t>Look and sound like a news provider, but actually peddling lies/distortions</a:t>
            </a:r>
          </a:p>
        </p:txBody>
      </p:sp>
      <p:pic>
        <p:nvPicPr>
          <p:cNvPr id="5" name="Picture 4" descr="A person wearing sunglasses&#10;&#10;Description automatically generated">
            <a:extLst>
              <a:ext uri="{FF2B5EF4-FFF2-40B4-BE49-F238E27FC236}">
                <a16:creationId xmlns:a16="http://schemas.microsoft.com/office/drawing/2014/main" id="{C88AE8BC-AD3F-43D5-9F0A-549D00C8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836466"/>
            <a:ext cx="5577550" cy="2796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2A098-EBF4-424F-B1DE-91CBD4411BD6}"/>
              </a:ext>
            </a:extLst>
          </p:cNvPr>
          <p:cNvSpPr txBox="1"/>
          <p:nvPr/>
        </p:nvSpPr>
        <p:spPr>
          <a:xfrm>
            <a:off x="6981825" y="5895519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https://bennadel-cdn.com/resources/uploads/2015/what-if-i-told-you-it-was-a-donkey.jpg</a:t>
            </a:r>
          </a:p>
        </p:txBody>
      </p:sp>
    </p:spTree>
    <p:extLst>
      <p:ext uri="{BB962C8B-B14F-4D97-AF65-F5344CB8AC3E}">
        <p14:creationId xmlns:p14="http://schemas.microsoft.com/office/powerpoint/2010/main" val="419140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CFB8-769E-4492-B9D7-2000A5BC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8BDE-707A-40C2-AF1A-3D4F1889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behind misinformation</a:t>
            </a:r>
          </a:p>
          <a:p>
            <a:pPr marL="0" indent="0">
              <a:buNone/>
            </a:pPr>
            <a:r>
              <a:rPr lang="en-US" dirty="0"/>
              <a:t>want others to believe it</a:t>
            </a:r>
          </a:p>
          <a:p>
            <a:endParaRPr lang="en-US" dirty="0"/>
          </a:p>
          <a:p>
            <a:r>
              <a:rPr lang="en-US" dirty="0"/>
              <a:t>Misinformation often plays</a:t>
            </a:r>
          </a:p>
          <a:p>
            <a:pPr marL="0" indent="0">
              <a:buNone/>
            </a:pPr>
            <a:r>
              <a:rPr lang="en-US" dirty="0"/>
              <a:t>on readers’ experiences &amp;</a:t>
            </a:r>
          </a:p>
          <a:p>
            <a:pPr marL="0" indent="0">
              <a:buNone/>
            </a:pPr>
            <a:r>
              <a:rPr lang="en-US" dirty="0"/>
              <a:t>prejudices – fits </a:t>
            </a:r>
          </a:p>
          <a:p>
            <a:pPr marL="0" indent="0">
              <a:buNone/>
            </a:pPr>
            <a:r>
              <a:rPr lang="en-US" dirty="0"/>
              <a:t>into an existing pattern</a:t>
            </a:r>
          </a:p>
          <a:p>
            <a:endParaRPr lang="en-US" dirty="0"/>
          </a:p>
          <a:p>
            <a:r>
              <a:rPr lang="en-US" dirty="0"/>
              <a:t>Many different forms – content</a:t>
            </a:r>
          </a:p>
          <a:p>
            <a:pPr marL="0" indent="0">
              <a:buNone/>
            </a:pPr>
            <a:r>
              <a:rPr lang="en-US" dirty="0"/>
              <a:t>language, images</a:t>
            </a:r>
            <a:endParaRPr lang="en-GB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74DC0CE-849F-48C1-A582-9751E135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8" y="1986007"/>
            <a:ext cx="6186173" cy="410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FC4D8-98C9-45D4-95C5-2800C269B66D}"/>
              </a:ext>
            </a:extLst>
          </p:cNvPr>
          <p:cNvSpPr txBox="1"/>
          <p:nvPr/>
        </p:nvSpPr>
        <p:spPr>
          <a:xfrm>
            <a:off x="5939375" y="6218685"/>
            <a:ext cx="580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https://img.buzzfeed.com/buzzfeed-static/static/2020-03/23/15/asset/5cd789360b4d/sub-buzz-278-1584977747-6.jpg</a:t>
            </a:r>
          </a:p>
        </p:txBody>
      </p:sp>
    </p:spTree>
    <p:extLst>
      <p:ext uri="{BB962C8B-B14F-4D97-AF65-F5344CB8AC3E}">
        <p14:creationId xmlns:p14="http://schemas.microsoft.com/office/powerpoint/2010/main" val="9718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689B-0494-4FF8-9469-8D279E79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VERIFi2 -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3EEB-E94E-4236-B509-39243E9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from Twitter via public Twitter Streaming API</a:t>
            </a:r>
          </a:p>
          <a:p>
            <a:endParaRPr lang="en-US" dirty="0"/>
          </a:p>
          <a:p>
            <a:r>
              <a:rPr lang="en-US" dirty="0"/>
              <a:t>Sources: 285 Twitter accounts - 166 real news org accounts, 119 suspicious ones</a:t>
            </a:r>
          </a:p>
          <a:p>
            <a:endParaRPr lang="en-US" dirty="0"/>
          </a:p>
          <a:p>
            <a:r>
              <a:rPr lang="en-US" dirty="0"/>
              <a:t>All extensively cross-checked by 3</a:t>
            </a:r>
            <a:r>
              <a:rPr lang="en-US" baseline="30000" dirty="0"/>
              <a:t>rd</a:t>
            </a:r>
            <a:r>
              <a:rPr lang="en-US" dirty="0"/>
              <a:t> parties &amp; used in previous research</a:t>
            </a: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E05ABBC-C1D8-41AA-9F9E-7D82954A3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1" y="521564"/>
            <a:ext cx="1714499" cy="1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619D-C160-4AE6-885B-9E617536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verifi2 pipeline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578946-C746-4416-A0DE-4F77239FEF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636" r="46525" b="22001"/>
          <a:stretch/>
        </p:blipFill>
        <p:spPr bwMode="auto">
          <a:xfrm>
            <a:off x="398192" y="1784350"/>
            <a:ext cx="11108008" cy="4683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95252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</TotalTime>
  <Words>150</Words>
  <Application>Microsoft Office PowerPoint</Application>
  <PresentationFormat>Widescreen</PresentationFormat>
  <Paragraphs>26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Verifi2: A layman’s introduction</vt:lpstr>
      <vt:lpstr>Motivation</vt:lpstr>
      <vt:lpstr>The challenge</vt:lpstr>
      <vt:lpstr>VERIFi2 - the data</vt:lpstr>
      <vt:lpstr>verifi2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Lisboa-Wright</dc:creator>
  <cp:lastModifiedBy>Alexander Lisboa-Wright</cp:lastModifiedBy>
  <cp:revision>14</cp:revision>
  <dcterms:created xsi:type="dcterms:W3CDTF">2021-05-24T09:27:15Z</dcterms:created>
  <dcterms:modified xsi:type="dcterms:W3CDTF">2021-05-24T11:27:10Z</dcterms:modified>
</cp:coreProperties>
</file>