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4" r:id="rId4"/>
    <p:sldId id="258" r:id="rId5"/>
    <p:sldId id="263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620" dt="2021-04-21T13:29:13.859"/>
    <p1510:client id="{29D53841-D840-4D2F-A7F7-A895F95F7BDD}" v="1013" dt="2021-04-21T13:25:49.366"/>
    <p1510:client id="{9043E8B5-E9EE-4E95-923D-135F061CCE1F}" v="9" dt="2021-04-21T13:17:49.709"/>
    <p1510:client id="{95301355-36B1-4C61-9DFE-4D17D93B152C}" v="593" dt="2021-04-21T13:31:02.393"/>
    <p1510:client id="{A977AEA8-2E84-4590-BA90-E386A48A4C31}" v="932" dt="2021-04-21T14:00:0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878E2-D902-4E64-9C31-AF97539D0D9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3FC6-E8FC-45A2-A507-B603E50F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05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Everyone, today our presentation on best practices for creating functions will be presented by Ed, Alex, Arcan, Andrei, and myself.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3FC6-E8FC-45A2-A507-B603E50F06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1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Everyone,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3FC6-E8FC-45A2-A507-B603E50F06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6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0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2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62495E-9677-4B26-8D87-F12BC8D41C0C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FDB3CA-721D-44E5-9E96-E9B113EA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0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071A2-0DCE-4EE4-AC86-600D3DA2176F}"/>
              </a:ext>
            </a:extLst>
          </p:cNvPr>
          <p:cNvSpPr/>
          <p:nvPr/>
        </p:nvSpPr>
        <p:spPr>
          <a:xfrm>
            <a:off x="581890" y="424872"/>
            <a:ext cx="10788073" cy="4867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DeflateInflat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riblet"/>
            </a:sp3d>
          </a:bodyPr>
          <a:lstStyle/>
          <a:p>
            <a:pPr algn="ctr"/>
            <a:r>
              <a:rPr lang="en-GB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Best Practices for Creating </a:t>
            </a:r>
          </a:p>
          <a:p>
            <a:pPr algn="ctr"/>
            <a:r>
              <a:rPr lang="en-GB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Functions</a:t>
            </a:r>
            <a:endParaRPr lang="en-US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E90C-A3BE-4C2D-9C90-BF436911C39B}"/>
              </a:ext>
            </a:extLst>
          </p:cNvPr>
          <p:cNvSpPr txBox="1"/>
          <p:nvPr/>
        </p:nvSpPr>
        <p:spPr>
          <a:xfrm>
            <a:off x="8091055" y="6488668"/>
            <a:ext cx="43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Alex, Andrei, Arcan, Edward and Kieran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1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84675-2A73-46AC-A929-12BE6722E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40" r="65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A6760-584A-419F-8BD9-59A1BC22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When to use functions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B574-301D-4EBD-9625-D4551403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88" y="2270725"/>
            <a:ext cx="4706803" cy="378883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>
                <a:solidFill>
                  <a:srgbClr val="000000"/>
                </a:solidFill>
              </a:rPr>
              <a:t>When projects begin to get more complex, you may find yourself repeating yourself.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This does not follow the DRY philosophy</a:t>
            </a:r>
            <a:endParaRPr lang="en-GB" sz="2000">
              <a:solidFill>
                <a:srgbClr val="000000"/>
              </a:solidFill>
            </a:endParaRPr>
          </a:p>
          <a:p>
            <a:pPr lvl="1"/>
            <a:r>
              <a:rPr lang="en-GB" sz="2000">
                <a:solidFill>
                  <a:srgbClr val="000000"/>
                </a:solidFill>
              </a:rPr>
              <a:t>Errors when repeating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Visual clutter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Increased storage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Increased effort in management</a:t>
            </a:r>
          </a:p>
          <a:p>
            <a:r>
              <a:rPr lang="en-GB" sz="2000">
                <a:solidFill>
                  <a:srgbClr val="000000"/>
                </a:solidFill>
              </a:rPr>
              <a:t>Using the same code pattern more than twice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89D8-8389-4583-BE6E-3BBA8E07C829}"/>
              </a:ext>
            </a:extLst>
          </p:cNvPr>
          <p:cNvSpPr txBox="1"/>
          <p:nvPr/>
        </p:nvSpPr>
        <p:spPr>
          <a:xfrm>
            <a:off x="11329459" y="0"/>
            <a:ext cx="17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Kieran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7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DA8BB02-9484-48C7-B75D-C2BDFA9F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14" y="1386406"/>
            <a:ext cx="7860770" cy="4428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DC767-1A05-4C7C-A20A-D6C7F05B62A4}"/>
              </a:ext>
            </a:extLst>
          </p:cNvPr>
          <p:cNvSpPr txBox="1"/>
          <p:nvPr/>
        </p:nvSpPr>
        <p:spPr>
          <a:xfrm>
            <a:off x="3861370" y="555409"/>
            <a:ext cx="446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/>
              <a:t>Useless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BEC09-7206-42F9-8D7A-E7DA48D7F282}"/>
              </a:ext>
            </a:extLst>
          </p:cNvPr>
          <p:cNvSpPr txBox="1"/>
          <p:nvPr/>
        </p:nvSpPr>
        <p:spPr>
          <a:xfrm>
            <a:off x="11761573" y="0"/>
            <a:ext cx="8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95F7-1792-4994-B6D9-0B0DCBC1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9946"/>
            <a:ext cx="10018713" cy="1752599"/>
          </a:xfrm>
        </p:spPr>
        <p:txBody>
          <a:bodyPr/>
          <a:lstStyle/>
          <a:p>
            <a:r>
              <a:rPr lang="en-GB"/>
              <a:t>Name Function Appropriately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625-9B51-486F-8AB1-07C97E8D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89413"/>
            <a:ext cx="415016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When naming your function, make sure you include something that relates to what the function is doing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0F244-063E-4FDB-BB3B-118CA163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2222"/>
            <a:ext cx="5719323" cy="4518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78F3E-907B-4023-96CD-17FE50E7D8C4}"/>
              </a:ext>
            </a:extLst>
          </p:cNvPr>
          <p:cNvSpPr txBox="1"/>
          <p:nvPr/>
        </p:nvSpPr>
        <p:spPr>
          <a:xfrm>
            <a:off x="11761573" y="0"/>
            <a:ext cx="8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2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4BF0-B204-469F-A273-98BE7DD6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60" y="245693"/>
            <a:ext cx="10018713" cy="1752599"/>
          </a:xfrm>
        </p:spPr>
        <p:txBody>
          <a:bodyPr/>
          <a:lstStyle/>
          <a:p>
            <a:r>
              <a:rPr lang="en-GB"/>
              <a:t>Don’t use keywords as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1483-77ED-4909-B314-1957F046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05" y="1449846"/>
            <a:ext cx="4773095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You do not want to name a function that is already in Python, otherwise when you reference it later Python will not know which function you are referring to.</a:t>
            </a:r>
          </a:p>
          <a:p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FE59FA3-BC25-4676-8106-6F14684D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9353"/>
            <a:ext cx="5856935" cy="3612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35918-97CA-46F5-BCFE-F9A25E37B11F}"/>
              </a:ext>
            </a:extLst>
          </p:cNvPr>
          <p:cNvSpPr txBox="1"/>
          <p:nvPr/>
        </p:nvSpPr>
        <p:spPr>
          <a:xfrm>
            <a:off x="11523573" y="25276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Alex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191E-926C-4007-B31C-7F7BB82F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58" y="172473"/>
            <a:ext cx="10018713" cy="1752599"/>
          </a:xfrm>
        </p:spPr>
        <p:txBody>
          <a:bodyPr/>
          <a:lstStyle/>
          <a:p>
            <a:r>
              <a:rPr lang="en-GB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3212-34F2-4096-B008-23B40128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15" y="1514541"/>
            <a:ext cx="4959485" cy="4351338"/>
          </a:xfrm>
        </p:spPr>
        <p:txBody>
          <a:bodyPr/>
          <a:lstStyle/>
          <a:p>
            <a:r>
              <a:rPr lang="en-GB"/>
              <a:t>Don’t create a code that carries out more than one task.</a:t>
            </a:r>
          </a:p>
          <a:p>
            <a:r>
              <a:rPr lang="en-GB"/>
              <a:t>Reduces the need change the function down the line to only carry out one task.</a:t>
            </a:r>
          </a:p>
          <a:p>
            <a:r>
              <a:rPr lang="en-GB"/>
              <a:t>This will also help with naming conventions.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005AE-603E-4A7C-8DE6-2BAF50DAA285}"/>
              </a:ext>
            </a:extLst>
          </p:cNvPr>
          <p:cNvSpPr txBox="1">
            <a:spLocks/>
          </p:cNvSpPr>
          <p:nvPr/>
        </p:nvSpPr>
        <p:spPr>
          <a:xfrm>
            <a:off x="6394315" y="2855507"/>
            <a:ext cx="4959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42A374-683B-4BBD-ABA7-2575ED78B1BE}"/>
              </a:ext>
            </a:extLst>
          </p:cNvPr>
          <p:cNvSpPr txBox="1">
            <a:spLocks/>
          </p:cNvSpPr>
          <p:nvPr/>
        </p:nvSpPr>
        <p:spPr>
          <a:xfrm>
            <a:off x="6579909" y="4070245"/>
            <a:ext cx="5169817" cy="85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/>
              <a:t>This function adds the values and also subtracts the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AFAB0-8128-4477-AC42-641E5441A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48" t="26621" r="58192" b="58362"/>
          <a:stretch/>
        </p:blipFill>
        <p:spPr>
          <a:xfrm>
            <a:off x="6660026" y="1964096"/>
            <a:ext cx="5089700" cy="1931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CA95D-A08E-438E-862E-64B14186C6E2}"/>
              </a:ext>
            </a:extLst>
          </p:cNvPr>
          <p:cNvSpPr txBox="1"/>
          <p:nvPr/>
        </p:nvSpPr>
        <p:spPr>
          <a:xfrm>
            <a:off x="11501815" y="-31705"/>
            <a:ext cx="89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C76B-6894-4E9F-AF10-94B54F4E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33" y="114300"/>
            <a:ext cx="10018713" cy="1752599"/>
          </a:xfrm>
        </p:spPr>
        <p:txBody>
          <a:bodyPr/>
          <a:lstStyle/>
          <a:p>
            <a:r>
              <a:rPr lang="en-US"/>
              <a:t>Organizing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4A83-7901-4DCE-B330-278E36C5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1312" y="1831686"/>
            <a:ext cx="4868477" cy="3735726"/>
          </a:xfrm>
        </p:spPr>
        <p:txBody>
          <a:bodyPr>
            <a:normAutofit/>
          </a:bodyPr>
          <a:lstStyle/>
          <a:p>
            <a:r>
              <a:rPr lang="en-US"/>
              <a:t>Order Matters in Python: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Global Variables should be added before functions.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Importing libraries should be done before functions.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Functions before remaining scripts.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Functions to be used inside other functions First.</a:t>
            </a:r>
          </a:p>
          <a:p>
            <a:r>
              <a:rPr lang="en-US"/>
              <a:t>Creating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Creating a separate .</a:t>
            </a:r>
            <a:r>
              <a:rPr lang="en-US" err="1"/>
              <a:t>py</a:t>
            </a:r>
            <a:r>
              <a:rPr lang="en-US"/>
              <a:t> file for your functions.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14E9B-7C8A-4E04-8A81-6C2872FDE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2012" y="4265295"/>
            <a:ext cx="4161172" cy="1602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F2803-C62D-4669-BB47-E387D57B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12" y="1825625"/>
            <a:ext cx="4162269" cy="220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29908B-10E8-4FD8-9111-A4B9463B0422}"/>
              </a:ext>
            </a:extLst>
          </p:cNvPr>
          <p:cNvSpPr txBox="1"/>
          <p:nvPr/>
        </p:nvSpPr>
        <p:spPr>
          <a:xfrm>
            <a:off x="11373184" y="16017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Andrei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6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1F8F-1FCC-4162-9D4C-6B8B279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4BB5-0566-4D91-ACAB-2E847685C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F25E-490D-425E-A319-4BDF1938DE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6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PowerPoint Presentation</vt:lpstr>
      <vt:lpstr>When to use functions</vt:lpstr>
      <vt:lpstr>PowerPoint Presentation</vt:lpstr>
      <vt:lpstr>Name Function Appropriately</vt:lpstr>
      <vt:lpstr>Don’t use keywords as function names</vt:lpstr>
      <vt:lpstr>Single Responsibility Principle</vt:lpstr>
      <vt:lpstr>Organizing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Badesha</dc:creator>
  <cp:revision>3</cp:revision>
  <dcterms:created xsi:type="dcterms:W3CDTF">2021-04-21T12:52:20Z</dcterms:created>
  <dcterms:modified xsi:type="dcterms:W3CDTF">2021-04-21T14:04:12Z</dcterms:modified>
</cp:coreProperties>
</file>