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5" r:id="rId7"/>
    <p:sldId id="266" r:id="rId8"/>
    <p:sldId id="267"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18" autoAdjust="0"/>
    <p:restoredTop sz="83304" autoAdjust="0"/>
  </p:normalViewPr>
  <p:slideViewPr>
    <p:cSldViewPr>
      <p:cViewPr>
        <p:scale>
          <a:sx n="68" d="100"/>
          <a:sy n="68" d="100"/>
        </p:scale>
        <p:origin x="-1476" y="-21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G:\Sunspots%20Data%20Files\sunspot%20data%202000%20&amp;%20200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Sunspots%20Data%20Files\sunspot%20data%202000%20&amp;%20200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Sunspots%20Data%20Files\Sunspot%20Data%201900_200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chart>
    <c:title>
      <c:layout/>
    </c:title>
    <c:plotArea>
      <c:layout/>
      <c:lineChart>
        <c:grouping val="standard"/>
        <c:ser>
          <c:idx val="0"/>
          <c:order val="0"/>
          <c:tx>
            <c:strRef>
              <c:f>Sheet1!$B$1</c:f>
              <c:strCache>
                <c:ptCount val="1"/>
              </c:strCache>
            </c:strRef>
          </c:tx>
          <c:marker>
            <c:symbol val="none"/>
          </c:marker>
          <c:cat>
            <c:numRef>
              <c:f>Sheet1!$A$2:$A$367</c:f>
              <c:numCache>
                <c:formatCode>General</c:formatCode>
                <c:ptCount val="366"/>
                <c:pt idx="0">
                  <c:v>2000</c:v>
                </c:pt>
                <c:pt idx="1">
                  <c:v>2000.0029999999999</c:v>
                </c:pt>
                <c:pt idx="2">
                  <c:v>2000.0050000000001</c:v>
                </c:pt>
                <c:pt idx="3">
                  <c:v>2000.008</c:v>
                </c:pt>
                <c:pt idx="4">
                  <c:v>2000.011</c:v>
                </c:pt>
                <c:pt idx="5">
                  <c:v>2000.0139999999999</c:v>
                </c:pt>
                <c:pt idx="6">
                  <c:v>2000.0160000000001</c:v>
                </c:pt>
                <c:pt idx="7">
                  <c:v>2000.019</c:v>
                </c:pt>
                <c:pt idx="8">
                  <c:v>2000.0219999999999</c:v>
                </c:pt>
                <c:pt idx="9">
                  <c:v>2000.0250000000001</c:v>
                </c:pt>
                <c:pt idx="10">
                  <c:v>2000.027</c:v>
                </c:pt>
                <c:pt idx="11">
                  <c:v>2000.03</c:v>
                </c:pt>
                <c:pt idx="12">
                  <c:v>2000.0329999999999</c:v>
                </c:pt>
                <c:pt idx="13">
                  <c:v>2000.0360000000001</c:v>
                </c:pt>
                <c:pt idx="14">
                  <c:v>2000.038</c:v>
                </c:pt>
                <c:pt idx="15">
                  <c:v>2000.0409999999999</c:v>
                </c:pt>
                <c:pt idx="16">
                  <c:v>2000.0439999999999</c:v>
                </c:pt>
                <c:pt idx="17">
                  <c:v>2000.047</c:v>
                </c:pt>
                <c:pt idx="18">
                  <c:v>2000.049</c:v>
                </c:pt>
                <c:pt idx="19">
                  <c:v>2000.0519999999999</c:v>
                </c:pt>
                <c:pt idx="20">
                  <c:v>2000.0550000000001</c:v>
                </c:pt>
                <c:pt idx="21">
                  <c:v>2000.057</c:v>
                </c:pt>
                <c:pt idx="22">
                  <c:v>2000.06</c:v>
                </c:pt>
                <c:pt idx="23">
                  <c:v>2000.0629999999999</c:v>
                </c:pt>
                <c:pt idx="24">
                  <c:v>2000.066</c:v>
                </c:pt>
                <c:pt idx="25">
                  <c:v>2000.068</c:v>
                </c:pt>
                <c:pt idx="26">
                  <c:v>2000.0709999999999</c:v>
                </c:pt>
                <c:pt idx="27">
                  <c:v>2000.0739999999998</c:v>
                </c:pt>
                <c:pt idx="28">
                  <c:v>2000.077</c:v>
                </c:pt>
                <c:pt idx="29">
                  <c:v>2000.079</c:v>
                </c:pt>
                <c:pt idx="30">
                  <c:v>2000.0819999999999</c:v>
                </c:pt>
                <c:pt idx="31">
                  <c:v>2000.085</c:v>
                </c:pt>
                <c:pt idx="32">
                  <c:v>2000.088</c:v>
                </c:pt>
                <c:pt idx="33">
                  <c:v>2000.09</c:v>
                </c:pt>
                <c:pt idx="34">
                  <c:v>2000.0929999999998</c:v>
                </c:pt>
                <c:pt idx="35">
                  <c:v>2000.096</c:v>
                </c:pt>
                <c:pt idx="36">
                  <c:v>2000.0989999999999</c:v>
                </c:pt>
                <c:pt idx="37">
                  <c:v>2000.1009999999999</c:v>
                </c:pt>
                <c:pt idx="38">
                  <c:v>2000.1039999999998</c:v>
                </c:pt>
                <c:pt idx="39">
                  <c:v>2000.107</c:v>
                </c:pt>
                <c:pt idx="40">
                  <c:v>2000.1089999999999</c:v>
                </c:pt>
                <c:pt idx="41">
                  <c:v>2000.1119999999999</c:v>
                </c:pt>
                <c:pt idx="42">
                  <c:v>2000.115</c:v>
                </c:pt>
                <c:pt idx="43">
                  <c:v>2000.1179999999999</c:v>
                </c:pt>
                <c:pt idx="44">
                  <c:v>2000.12</c:v>
                </c:pt>
                <c:pt idx="45">
                  <c:v>2000.1229999999998</c:v>
                </c:pt>
                <c:pt idx="46">
                  <c:v>2000.126</c:v>
                </c:pt>
                <c:pt idx="47">
                  <c:v>2000.1289999999999</c:v>
                </c:pt>
                <c:pt idx="48">
                  <c:v>2000.1309999999999</c:v>
                </c:pt>
                <c:pt idx="49">
                  <c:v>2000.1339999999998</c:v>
                </c:pt>
                <c:pt idx="50">
                  <c:v>2000.1369999999999</c:v>
                </c:pt>
                <c:pt idx="51">
                  <c:v>2000.1399999999999</c:v>
                </c:pt>
                <c:pt idx="52">
                  <c:v>2000.1419999999998</c:v>
                </c:pt>
                <c:pt idx="53">
                  <c:v>2000.145</c:v>
                </c:pt>
                <c:pt idx="54">
                  <c:v>2000.1479999999999</c:v>
                </c:pt>
                <c:pt idx="55">
                  <c:v>2000.1509999999998</c:v>
                </c:pt>
                <c:pt idx="56">
                  <c:v>2000.1529999999998</c:v>
                </c:pt>
                <c:pt idx="57">
                  <c:v>2000.1559999999999</c:v>
                </c:pt>
                <c:pt idx="58">
                  <c:v>2000.1589999999999</c:v>
                </c:pt>
                <c:pt idx="59">
                  <c:v>2000.1609999999998</c:v>
                </c:pt>
                <c:pt idx="60">
                  <c:v>2000.1639999999998</c:v>
                </c:pt>
                <c:pt idx="61">
                  <c:v>2000.1669999999999</c:v>
                </c:pt>
                <c:pt idx="62">
                  <c:v>2000.1699999999998</c:v>
                </c:pt>
                <c:pt idx="63">
                  <c:v>2000.1719999999998</c:v>
                </c:pt>
                <c:pt idx="64">
                  <c:v>2000.175</c:v>
                </c:pt>
                <c:pt idx="65">
                  <c:v>2000.1779999999999</c:v>
                </c:pt>
                <c:pt idx="66">
                  <c:v>2000.1809999999998</c:v>
                </c:pt>
                <c:pt idx="67">
                  <c:v>2000.1829999999998</c:v>
                </c:pt>
                <c:pt idx="68">
                  <c:v>2000.1859999999999</c:v>
                </c:pt>
                <c:pt idx="69">
                  <c:v>2000.1889999999999</c:v>
                </c:pt>
                <c:pt idx="70">
                  <c:v>2000.1919999999998</c:v>
                </c:pt>
                <c:pt idx="71">
                  <c:v>2000.1939999999997</c:v>
                </c:pt>
                <c:pt idx="72">
                  <c:v>2000.1969999999999</c:v>
                </c:pt>
                <c:pt idx="73">
                  <c:v>2000.2</c:v>
                </c:pt>
                <c:pt idx="74">
                  <c:v>2000.203</c:v>
                </c:pt>
                <c:pt idx="75">
                  <c:v>2000.2049999999999</c:v>
                </c:pt>
                <c:pt idx="76">
                  <c:v>2000.2080000000001</c:v>
                </c:pt>
                <c:pt idx="77">
                  <c:v>2000.211</c:v>
                </c:pt>
                <c:pt idx="78">
                  <c:v>2000.2139999999999</c:v>
                </c:pt>
                <c:pt idx="79">
                  <c:v>2000.2160000000001</c:v>
                </c:pt>
                <c:pt idx="80">
                  <c:v>2000.2190000000001</c:v>
                </c:pt>
                <c:pt idx="81">
                  <c:v>2000.222</c:v>
                </c:pt>
                <c:pt idx="82">
                  <c:v>2000.2239999999999</c:v>
                </c:pt>
                <c:pt idx="83">
                  <c:v>2000.2270000000001</c:v>
                </c:pt>
                <c:pt idx="84">
                  <c:v>2000.23</c:v>
                </c:pt>
                <c:pt idx="85">
                  <c:v>2000.2329999999999</c:v>
                </c:pt>
                <c:pt idx="86">
                  <c:v>2000.2349999999999</c:v>
                </c:pt>
                <c:pt idx="87">
                  <c:v>2000.2380000000001</c:v>
                </c:pt>
                <c:pt idx="88">
                  <c:v>2000.241</c:v>
                </c:pt>
                <c:pt idx="89">
                  <c:v>2000.2439999999999</c:v>
                </c:pt>
                <c:pt idx="90">
                  <c:v>2000.2460000000001</c:v>
                </c:pt>
                <c:pt idx="91">
                  <c:v>2000.249</c:v>
                </c:pt>
                <c:pt idx="92">
                  <c:v>2000.252</c:v>
                </c:pt>
                <c:pt idx="93">
                  <c:v>2000.2550000000001</c:v>
                </c:pt>
                <c:pt idx="94">
                  <c:v>2000.2570000000001</c:v>
                </c:pt>
                <c:pt idx="95">
                  <c:v>2000.26</c:v>
                </c:pt>
                <c:pt idx="96">
                  <c:v>2000.2629999999999</c:v>
                </c:pt>
                <c:pt idx="97">
                  <c:v>2000.2660000000001</c:v>
                </c:pt>
                <c:pt idx="98">
                  <c:v>2000.268</c:v>
                </c:pt>
                <c:pt idx="99">
                  <c:v>2000.271</c:v>
                </c:pt>
                <c:pt idx="100">
                  <c:v>2000.2739999999999</c:v>
                </c:pt>
                <c:pt idx="101">
                  <c:v>2000.2760000000001</c:v>
                </c:pt>
                <c:pt idx="102">
                  <c:v>2000.279</c:v>
                </c:pt>
                <c:pt idx="103">
                  <c:v>2000.2819999999999</c:v>
                </c:pt>
                <c:pt idx="104">
                  <c:v>2000.2850000000001</c:v>
                </c:pt>
                <c:pt idx="105">
                  <c:v>2000.287</c:v>
                </c:pt>
                <c:pt idx="106">
                  <c:v>2000.29</c:v>
                </c:pt>
                <c:pt idx="107">
                  <c:v>2000.2929999999999</c:v>
                </c:pt>
                <c:pt idx="108">
                  <c:v>2000.296</c:v>
                </c:pt>
                <c:pt idx="109">
                  <c:v>2000.298</c:v>
                </c:pt>
                <c:pt idx="110">
                  <c:v>2000.3009999999999</c:v>
                </c:pt>
                <c:pt idx="111">
                  <c:v>2000.3039999999999</c:v>
                </c:pt>
                <c:pt idx="112">
                  <c:v>2000.307</c:v>
                </c:pt>
                <c:pt idx="113">
                  <c:v>2000.309</c:v>
                </c:pt>
                <c:pt idx="114">
                  <c:v>2000.3119999999999</c:v>
                </c:pt>
                <c:pt idx="115">
                  <c:v>2000.3150000000001</c:v>
                </c:pt>
                <c:pt idx="116">
                  <c:v>2000.318</c:v>
                </c:pt>
                <c:pt idx="117">
                  <c:v>2000.32</c:v>
                </c:pt>
                <c:pt idx="118">
                  <c:v>2000.3229999999999</c:v>
                </c:pt>
                <c:pt idx="119">
                  <c:v>2000.326</c:v>
                </c:pt>
                <c:pt idx="120">
                  <c:v>2000.328</c:v>
                </c:pt>
                <c:pt idx="121">
                  <c:v>2000.3309999999999</c:v>
                </c:pt>
                <c:pt idx="122">
                  <c:v>2000.3339999999998</c:v>
                </c:pt>
                <c:pt idx="123">
                  <c:v>2000.337</c:v>
                </c:pt>
                <c:pt idx="124">
                  <c:v>2000.3389999999999</c:v>
                </c:pt>
                <c:pt idx="125">
                  <c:v>2000.3419999999999</c:v>
                </c:pt>
                <c:pt idx="126">
                  <c:v>2000.345</c:v>
                </c:pt>
                <c:pt idx="127">
                  <c:v>2000.348</c:v>
                </c:pt>
                <c:pt idx="128">
                  <c:v>2000.35</c:v>
                </c:pt>
                <c:pt idx="129">
                  <c:v>2000.3529999999998</c:v>
                </c:pt>
                <c:pt idx="130">
                  <c:v>2000.356</c:v>
                </c:pt>
                <c:pt idx="131">
                  <c:v>2000.3589999999999</c:v>
                </c:pt>
                <c:pt idx="132">
                  <c:v>2000.3609999999999</c:v>
                </c:pt>
                <c:pt idx="133">
                  <c:v>2000.3639999999998</c:v>
                </c:pt>
                <c:pt idx="134">
                  <c:v>2000.367</c:v>
                </c:pt>
                <c:pt idx="135">
                  <c:v>2000.37</c:v>
                </c:pt>
                <c:pt idx="136">
                  <c:v>2000.3719999999998</c:v>
                </c:pt>
                <c:pt idx="137">
                  <c:v>2000.375</c:v>
                </c:pt>
                <c:pt idx="138">
                  <c:v>2000.3779999999999</c:v>
                </c:pt>
                <c:pt idx="139">
                  <c:v>2000.3809999999999</c:v>
                </c:pt>
                <c:pt idx="140">
                  <c:v>2000.3829999999998</c:v>
                </c:pt>
                <c:pt idx="141">
                  <c:v>2000.386</c:v>
                </c:pt>
                <c:pt idx="142">
                  <c:v>2000.3889999999999</c:v>
                </c:pt>
                <c:pt idx="143">
                  <c:v>2000.3909999999998</c:v>
                </c:pt>
                <c:pt idx="144">
                  <c:v>2000.3939999999998</c:v>
                </c:pt>
                <c:pt idx="145">
                  <c:v>2000.3969999999999</c:v>
                </c:pt>
                <c:pt idx="146">
                  <c:v>2000.4</c:v>
                </c:pt>
                <c:pt idx="147">
                  <c:v>2000.402</c:v>
                </c:pt>
                <c:pt idx="148">
                  <c:v>2000.4050000000002</c:v>
                </c:pt>
                <c:pt idx="149">
                  <c:v>2000.4080000000001</c:v>
                </c:pt>
                <c:pt idx="150">
                  <c:v>2000.4110000000001</c:v>
                </c:pt>
                <c:pt idx="151">
                  <c:v>2000.413</c:v>
                </c:pt>
                <c:pt idx="152">
                  <c:v>2000.4160000000002</c:v>
                </c:pt>
                <c:pt idx="153">
                  <c:v>2000.4190000000001</c:v>
                </c:pt>
                <c:pt idx="154">
                  <c:v>2000.422</c:v>
                </c:pt>
                <c:pt idx="155">
                  <c:v>2000.424</c:v>
                </c:pt>
                <c:pt idx="156">
                  <c:v>2000.4270000000001</c:v>
                </c:pt>
                <c:pt idx="157">
                  <c:v>2000.43</c:v>
                </c:pt>
                <c:pt idx="158">
                  <c:v>2000.433</c:v>
                </c:pt>
                <c:pt idx="159">
                  <c:v>2000.4349999999999</c:v>
                </c:pt>
                <c:pt idx="160">
                  <c:v>2000.4380000000001</c:v>
                </c:pt>
                <c:pt idx="161">
                  <c:v>2000.441</c:v>
                </c:pt>
                <c:pt idx="162">
                  <c:v>2000.443</c:v>
                </c:pt>
                <c:pt idx="163">
                  <c:v>2000.4460000000001</c:v>
                </c:pt>
                <c:pt idx="164">
                  <c:v>2000.4490000000001</c:v>
                </c:pt>
                <c:pt idx="165">
                  <c:v>2000.452</c:v>
                </c:pt>
                <c:pt idx="166">
                  <c:v>2000.454</c:v>
                </c:pt>
                <c:pt idx="167">
                  <c:v>2000.4570000000001</c:v>
                </c:pt>
                <c:pt idx="168">
                  <c:v>2000.46</c:v>
                </c:pt>
                <c:pt idx="169">
                  <c:v>2000.463</c:v>
                </c:pt>
                <c:pt idx="170">
                  <c:v>2000.4649999999999</c:v>
                </c:pt>
                <c:pt idx="171">
                  <c:v>2000.4680000000001</c:v>
                </c:pt>
                <c:pt idx="172">
                  <c:v>2000.471</c:v>
                </c:pt>
                <c:pt idx="173">
                  <c:v>2000.4739999999999</c:v>
                </c:pt>
                <c:pt idx="174">
                  <c:v>2000.4760000000001</c:v>
                </c:pt>
                <c:pt idx="175">
                  <c:v>2000.479</c:v>
                </c:pt>
                <c:pt idx="176">
                  <c:v>2000.482</c:v>
                </c:pt>
                <c:pt idx="177">
                  <c:v>2000.4849999999999</c:v>
                </c:pt>
                <c:pt idx="178">
                  <c:v>2000.4870000000001</c:v>
                </c:pt>
                <c:pt idx="179">
                  <c:v>2000.49</c:v>
                </c:pt>
                <c:pt idx="180">
                  <c:v>2000.4929999999999</c:v>
                </c:pt>
                <c:pt idx="181">
                  <c:v>2000.4960000000001</c:v>
                </c:pt>
                <c:pt idx="182">
                  <c:v>2000.498</c:v>
                </c:pt>
                <c:pt idx="183">
                  <c:v>2000.501</c:v>
                </c:pt>
                <c:pt idx="184">
                  <c:v>2000.5039999999999</c:v>
                </c:pt>
                <c:pt idx="185">
                  <c:v>2000.5060000000001</c:v>
                </c:pt>
                <c:pt idx="186">
                  <c:v>2000.509</c:v>
                </c:pt>
                <c:pt idx="187">
                  <c:v>2000.5119999999999</c:v>
                </c:pt>
                <c:pt idx="188">
                  <c:v>2000.5150000000001</c:v>
                </c:pt>
                <c:pt idx="189">
                  <c:v>2000.5170000000001</c:v>
                </c:pt>
                <c:pt idx="190">
                  <c:v>2000.52</c:v>
                </c:pt>
                <c:pt idx="191">
                  <c:v>2000.5229999999999</c:v>
                </c:pt>
                <c:pt idx="192">
                  <c:v>2000.5260000000001</c:v>
                </c:pt>
                <c:pt idx="193">
                  <c:v>2000.528</c:v>
                </c:pt>
                <c:pt idx="194">
                  <c:v>2000.5309999999999</c:v>
                </c:pt>
                <c:pt idx="195">
                  <c:v>2000.5339999999999</c:v>
                </c:pt>
                <c:pt idx="196">
                  <c:v>2000.537</c:v>
                </c:pt>
                <c:pt idx="197">
                  <c:v>2000.539</c:v>
                </c:pt>
                <c:pt idx="198">
                  <c:v>2000.5419999999999</c:v>
                </c:pt>
                <c:pt idx="199">
                  <c:v>2000.5450000000001</c:v>
                </c:pt>
                <c:pt idx="200">
                  <c:v>2000.548</c:v>
                </c:pt>
                <c:pt idx="201">
                  <c:v>2000.55</c:v>
                </c:pt>
                <c:pt idx="202">
                  <c:v>2000.5529999999999</c:v>
                </c:pt>
                <c:pt idx="203">
                  <c:v>2000.556</c:v>
                </c:pt>
                <c:pt idx="204">
                  <c:v>2000.558</c:v>
                </c:pt>
                <c:pt idx="205">
                  <c:v>2000.5609999999999</c:v>
                </c:pt>
                <c:pt idx="206">
                  <c:v>2000.5639999999999</c:v>
                </c:pt>
                <c:pt idx="207">
                  <c:v>2000.567</c:v>
                </c:pt>
                <c:pt idx="208">
                  <c:v>2000.569</c:v>
                </c:pt>
                <c:pt idx="209">
                  <c:v>2000.5719999999999</c:v>
                </c:pt>
                <c:pt idx="210">
                  <c:v>2000.575</c:v>
                </c:pt>
                <c:pt idx="211">
                  <c:v>2000.578</c:v>
                </c:pt>
                <c:pt idx="212">
                  <c:v>2000.58</c:v>
                </c:pt>
                <c:pt idx="213">
                  <c:v>2000.5829999999999</c:v>
                </c:pt>
                <c:pt idx="214">
                  <c:v>2000.586</c:v>
                </c:pt>
                <c:pt idx="215">
                  <c:v>2000.5889999999999</c:v>
                </c:pt>
                <c:pt idx="216">
                  <c:v>2000.5909999999999</c:v>
                </c:pt>
                <c:pt idx="217">
                  <c:v>2000.5939999999998</c:v>
                </c:pt>
                <c:pt idx="218">
                  <c:v>2000.597</c:v>
                </c:pt>
                <c:pt idx="219">
                  <c:v>2000.6</c:v>
                </c:pt>
                <c:pt idx="220">
                  <c:v>2000.6019999999999</c:v>
                </c:pt>
                <c:pt idx="221">
                  <c:v>2000.605</c:v>
                </c:pt>
                <c:pt idx="222">
                  <c:v>2000.6079999999999</c:v>
                </c:pt>
                <c:pt idx="223">
                  <c:v>2000.6109999999999</c:v>
                </c:pt>
                <c:pt idx="224">
                  <c:v>2000.6129999999998</c:v>
                </c:pt>
                <c:pt idx="225">
                  <c:v>2000.616</c:v>
                </c:pt>
                <c:pt idx="226">
                  <c:v>2000.6189999999999</c:v>
                </c:pt>
                <c:pt idx="227">
                  <c:v>2000.6209999999999</c:v>
                </c:pt>
                <c:pt idx="228">
                  <c:v>2000.6239999999998</c:v>
                </c:pt>
                <c:pt idx="229">
                  <c:v>2000.627</c:v>
                </c:pt>
                <c:pt idx="230">
                  <c:v>2000.6299999999999</c:v>
                </c:pt>
                <c:pt idx="231">
                  <c:v>2000.6319999999998</c:v>
                </c:pt>
                <c:pt idx="232">
                  <c:v>2000.635</c:v>
                </c:pt>
                <c:pt idx="233">
                  <c:v>2000.6379999999999</c:v>
                </c:pt>
                <c:pt idx="234">
                  <c:v>2000.6409999999998</c:v>
                </c:pt>
                <c:pt idx="235">
                  <c:v>2000.6429999999998</c:v>
                </c:pt>
                <c:pt idx="236">
                  <c:v>2000.646</c:v>
                </c:pt>
                <c:pt idx="237">
                  <c:v>2000.6489999999999</c:v>
                </c:pt>
                <c:pt idx="238">
                  <c:v>2000.6519999999998</c:v>
                </c:pt>
                <c:pt idx="239">
                  <c:v>2000.6539999999998</c:v>
                </c:pt>
                <c:pt idx="240">
                  <c:v>2000.6569999999999</c:v>
                </c:pt>
                <c:pt idx="241">
                  <c:v>2000.6599999999999</c:v>
                </c:pt>
                <c:pt idx="242">
                  <c:v>2000.6629999999998</c:v>
                </c:pt>
                <c:pt idx="243">
                  <c:v>2000.665</c:v>
                </c:pt>
                <c:pt idx="244">
                  <c:v>2000.6679999999999</c:v>
                </c:pt>
                <c:pt idx="245">
                  <c:v>2000.6709999999998</c:v>
                </c:pt>
                <c:pt idx="246">
                  <c:v>2000.6729999999998</c:v>
                </c:pt>
                <c:pt idx="247">
                  <c:v>2000.6759999999999</c:v>
                </c:pt>
                <c:pt idx="248">
                  <c:v>2000.6789999999999</c:v>
                </c:pt>
                <c:pt idx="249">
                  <c:v>2000.6819999999998</c:v>
                </c:pt>
                <c:pt idx="250">
                  <c:v>2000.6839999999997</c:v>
                </c:pt>
                <c:pt idx="251">
                  <c:v>2000.6869999999999</c:v>
                </c:pt>
                <c:pt idx="252">
                  <c:v>2000.6899999999998</c:v>
                </c:pt>
                <c:pt idx="253">
                  <c:v>2000.6929999999998</c:v>
                </c:pt>
                <c:pt idx="254">
                  <c:v>2000.6949999999997</c:v>
                </c:pt>
                <c:pt idx="255">
                  <c:v>2000.6979999999999</c:v>
                </c:pt>
                <c:pt idx="256">
                  <c:v>2000.701</c:v>
                </c:pt>
                <c:pt idx="257">
                  <c:v>2000.704</c:v>
                </c:pt>
                <c:pt idx="258">
                  <c:v>2000.7060000000001</c:v>
                </c:pt>
                <c:pt idx="259">
                  <c:v>2000.7090000000001</c:v>
                </c:pt>
                <c:pt idx="260">
                  <c:v>2000.712</c:v>
                </c:pt>
                <c:pt idx="261">
                  <c:v>2000.7149999999999</c:v>
                </c:pt>
                <c:pt idx="262">
                  <c:v>2000.7170000000001</c:v>
                </c:pt>
                <c:pt idx="263">
                  <c:v>2000.72</c:v>
                </c:pt>
                <c:pt idx="264">
                  <c:v>2000.723</c:v>
                </c:pt>
                <c:pt idx="265">
                  <c:v>2000.7260000000001</c:v>
                </c:pt>
                <c:pt idx="266">
                  <c:v>2000.7280000000001</c:v>
                </c:pt>
                <c:pt idx="267">
                  <c:v>2000.731</c:v>
                </c:pt>
                <c:pt idx="268">
                  <c:v>2000.7339999999999</c:v>
                </c:pt>
                <c:pt idx="269">
                  <c:v>2000.7360000000001</c:v>
                </c:pt>
                <c:pt idx="270">
                  <c:v>2000.739</c:v>
                </c:pt>
                <c:pt idx="271">
                  <c:v>2000.742</c:v>
                </c:pt>
                <c:pt idx="272">
                  <c:v>2000.7449999999999</c:v>
                </c:pt>
                <c:pt idx="273">
                  <c:v>2000.7470000000001</c:v>
                </c:pt>
                <c:pt idx="274">
                  <c:v>2000.75</c:v>
                </c:pt>
                <c:pt idx="275">
                  <c:v>2000.7529999999999</c:v>
                </c:pt>
                <c:pt idx="276">
                  <c:v>2000.7560000000001</c:v>
                </c:pt>
                <c:pt idx="277">
                  <c:v>2000.758</c:v>
                </c:pt>
                <c:pt idx="278">
                  <c:v>2000.761</c:v>
                </c:pt>
                <c:pt idx="279">
                  <c:v>2000.7639999999999</c:v>
                </c:pt>
                <c:pt idx="280">
                  <c:v>2000.7670000000001</c:v>
                </c:pt>
                <c:pt idx="281">
                  <c:v>2000.769</c:v>
                </c:pt>
                <c:pt idx="282">
                  <c:v>2000.7719999999999</c:v>
                </c:pt>
                <c:pt idx="283">
                  <c:v>2000.7750000000001</c:v>
                </c:pt>
                <c:pt idx="284">
                  <c:v>2000.778</c:v>
                </c:pt>
                <c:pt idx="285">
                  <c:v>2000.78</c:v>
                </c:pt>
                <c:pt idx="286">
                  <c:v>2000.7829999999999</c:v>
                </c:pt>
                <c:pt idx="287">
                  <c:v>2000.7860000000001</c:v>
                </c:pt>
                <c:pt idx="288">
                  <c:v>2000.788</c:v>
                </c:pt>
                <c:pt idx="289">
                  <c:v>2000.7909999999999</c:v>
                </c:pt>
                <c:pt idx="290">
                  <c:v>2000.7939999999999</c:v>
                </c:pt>
                <c:pt idx="291">
                  <c:v>2000.797</c:v>
                </c:pt>
                <c:pt idx="292">
                  <c:v>2000.799</c:v>
                </c:pt>
                <c:pt idx="293">
                  <c:v>2000.8019999999999</c:v>
                </c:pt>
                <c:pt idx="294">
                  <c:v>2000.8050000000001</c:v>
                </c:pt>
                <c:pt idx="295">
                  <c:v>2000.808</c:v>
                </c:pt>
                <c:pt idx="296">
                  <c:v>2000.81</c:v>
                </c:pt>
                <c:pt idx="297">
                  <c:v>2000.8129999999999</c:v>
                </c:pt>
                <c:pt idx="298">
                  <c:v>2000.816</c:v>
                </c:pt>
                <c:pt idx="299">
                  <c:v>2000.819</c:v>
                </c:pt>
                <c:pt idx="300">
                  <c:v>2000.8209999999999</c:v>
                </c:pt>
                <c:pt idx="301">
                  <c:v>2000.8239999999998</c:v>
                </c:pt>
                <c:pt idx="302">
                  <c:v>2000.827</c:v>
                </c:pt>
                <c:pt idx="303">
                  <c:v>2000.83</c:v>
                </c:pt>
                <c:pt idx="304">
                  <c:v>2000.8319999999999</c:v>
                </c:pt>
                <c:pt idx="305">
                  <c:v>2000.835</c:v>
                </c:pt>
                <c:pt idx="306">
                  <c:v>2000.838</c:v>
                </c:pt>
                <c:pt idx="307">
                  <c:v>2000.8409999999999</c:v>
                </c:pt>
                <c:pt idx="308">
                  <c:v>2000.8429999999998</c:v>
                </c:pt>
                <c:pt idx="309">
                  <c:v>2000.846</c:v>
                </c:pt>
                <c:pt idx="310">
                  <c:v>2000.8489999999999</c:v>
                </c:pt>
                <c:pt idx="311">
                  <c:v>2000.8509999999999</c:v>
                </c:pt>
                <c:pt idx="312">
                  <c:v>2000.8539999999998</c:v>
                </c:pt>
                <c:pt idx="313">
                  <c:v>2000.857</c:v>
                </c:pt>
                <c:pt idx="314">
                  <c:v>2000.86</c:v>
                </c:pt>
                <c:pt idx="315">
                  <c:v>2000.8619999999999</c:v>
                </c:pt>
                <c:pt idx="316">
                  <c:v>2000.865</c:v>
                </c:pt>
                <c:pt idx="317">
                  <c:v>2000.8679999999999</c:v>
                </c:pt>
                <c:pt idx="318">
                  <c:v>2000.8709999999999</c:v>
                </c:pt>
                <c:pt idx="319">
                  <c:v>2000.8729999999998</c:v>
                </c:pt>
                <c:pt idx="320">
                  <c:v>2000.876</c:v>
                </c:pt>
                <c:pt idx="321">
                  <c:v>2000.8789999999999</c:v>
                </c:pt>
                <c:pt idx="322">
                  <c:v>2000.8819999999998</c:v>
                </c:pt>
                <c:pt idx="323">
                  <c:v>2000.8839999999998</c:v>
                </c:pt>
                <c:pt idx="324">
                  <c:v>2000.8869999999999</c:v>
                </c:pt>
                <c:pt idx="325">
                  <c:v>2000.8899999999999</c:v>
                </c:pt>
                <c:pt idx="326">
                  <c:v>2000.8929999999998</c:v>
                </c:pt>
                <c:pt idx="327">
                  <c:v>2000.895</c:v>
                </c:pt>
                <c:pt idx="328">
                  <c:v>2000.8979999999999</c:v>
                </c:pt>
                <c:pt idx="329">
                  <c:v>2000.9010000000001</c:v>
                </c:pt>
                <c:pt idx="330">
                  <c:v>2000.903</c:v>
                </c:pt>
                <c:pt idx="331">
                  <c:v>2000.9060000000002</c:v>
                </c:pt>
                <c:pt idx="332">
                  <c:v>2000.9090000000001</c:v>
                </c:pt>
                <c:pt idx="333">
                  <c:v>2000.912</c:v>
                </c:pt>
                <c:pt idx="334">
                  <c:v>2000.914</c:v>
                </c:pt>
                <c:pt idx="335">
                  <c:v>2000.9170000000001</c:v>
                </c:pt>
                <c:pt idx="336">
                  <c:v>2000.92</c:v>
                </c:pt>
                <c:pt idx="337">
                  <c:v>2000.923</c:v>
                </c:pt>
                <c:pt idx="338">
                  <c:v>2000.9250000000002</c:v>
                </c:pt>
                <c:pt idx="339">
                  <c:v>2000.9280000000001</c:v>
                </c:pt>
                <c:pt idx="340">
                  <c:v>2000.931</c:v>
                </c:pt>
                <c:pt idx="341">
                  <c:v>2000.934</c:v>
                </c:pt>
                <c:pt idx="342">
                  <c:v>2000.9360000000001</c:v>
                </c:pt>
                <c:pt idx="343">
                  <c:v>2000.9390000000001</c:v>
                </c:pt>
                <c:pt idx="344">
                  <c:v>2000.942</c:v>
                </c:pt>
                <c:pt idx="345">
                  <c:v>2000.9449999999999</c:v>
                </c:pt>
                <c:pt idx="346">
                  <c:v>2000.9470000000001</c:v>
                </c:pt>
                <c:pt idx="347">
                  <c:v>2000.95</c:v>
                </c:pt>
                <c:pt idx="348">
                  <c:v>2000.953</c:v>
                </c:pt>
                <c:pt idx="349">
                  <c:v>2000.9560000000001</c:v>
                </c:pt>
                <c:pt idx="350">
                  <c:v>2000.9580000000001</c:v>
                </c:pt>
                <c:pt idx="351">
                  <c:v>2000.961</c:v>
                </c:pt>
                <c:pt idx="352">
                  <c:v>2000.9639999999999</c:v>
                </c:pt>
                <c:pt idx="353">
                  <c:v>2000.9660000000001</c:v>
                </c:pt>
                <c:pt idx="354">
                  <c:v>2000.9690000000001</c:v>
                </c:pt>
                <c:pt idx="355">
                  <c:v>2000.972</c:v>
                </c:pt>
                <c:pt idx="356">
                  <c:v>2000.9749999999999</c:v>
                </c:pt>
                <c:pt idx="357">
                  <c:v>2000.9770000000001</c:v>
                </c:pt>
                <c:pt idx="358">
                  <c:v>2000.98</c:v>
                </c:pt>
                <c:pt idx="359">
                  <c:v>2000.9829999999999</c:v>
                </c:pt>
                <c:pt idx="360">
                  <c:v>2000.9860000000001</c:v>
                </c:pt>
                <c:pt idx="361">
                  <c:v>2000.9880000000001</c:v>
                </c:pt>
                <c:pt idx="362">
                  <c:v>2000.991</c:v>
                </c:pt>
                <c:pt idx="363">
                  <c:v>2000.9939999999999</c:v>
                </c:pt>
                <c:pt idx="364">
                  <c:v>2000.9970000000001</c:v>
                </c:pt>
                <c:pt idx="365">
                  <c:v>2000.999</c:v>
                </c:pt>
              </c:numCache>
            </c:numRef>
          </c:cat>
          <c:val>
            <c:numRef>
              <c:f>Sheet1!$B$2:$B$367</c:f>
              <c:numCache>
                <c:formatCode>General</c:formatCode>
                <c:ptCount val="366"/>
                <c:pt idx="0">
                  <c:v>48</c:v>
                </c:pt>
                <c:pt idx="1">
                  <c:v>51</c:v>
                </c:pt>
                <c:pt idx="2">
                  <c:v>54</c:v>
                </c:pt>
                <c:pt idx="3">
                  <c:v>64</c:v>
                </c:pt>
                <c:pt idx="4">
                  <c:v>73</c:v>
                </c:pt>
                <c:pt idx="5">
                  <c:v>85</c:v>
                </c:pt>
                <c:pt idx="6">
                  <c:v>85</c:v>
                </c:pt>
                <c:pt idx="7">
                  <c:v>75</c:v>
                </c:pt>
                <c:pt idx="8">
                  <c:v>76</c:v>
                </c:pt>
                <c:pt idx="9">
                  <c:v>65</c:v>
                </c:pt>
                <c:pt idx="10">
                  <c:v>90</c:v>
                </c:pt>
                <c:pt idx="11">
                  <c:v>134</c:v>
                </c:pt>
                <c:pt idx="12">
                  <c:v>153</c:v>
                </c:pt>
                <c:pt idx="13">
                  <c:v>164</c:v>
                </c:pt>
                <c:pt idx="14">
                  <c:v>157</c:v>
                </c:pt>
                <c:pt idx="15">
                  <c:v>163</c:v>
                </c:pt>
                <c:pt idx="16">
                  <c:v>131</c:v>
                </c:pt>
                <c:pt idx="17">
                  <c:v>120</c:v>
                </c:pt>
                <c:pt idx="18">
                  <c:v>114</c:v>
                </c:pt>
                <c:pt idx="19">
                  <c:v>95</c:v>
                </c:pt>
                <c:pt idx="20">
                  <c:v>88</c:v>
                </c:pt>
                <c:pt idx="21">
                  <c:v>84</c:v>
                </c:pt>
                <c:pt idx="22">
                  <c:v>82</c:v>
                </c:pt>
                <c:pt idx="23">
                  <c:v>80</c:v>
                </c:pt>
                <c:pt idx="24">
                  <c:v>85</c:v>
                </c:pt>
                <c:pt idx="25">
                  <c:v>77</c:v>
                </c:pt>
                <c:pt idx="26">
                  <c:v>70</c:v>
                </c:pt>
                <c:pt idx="27">
                  <c:v>60</c:v>
                </c:pt>
                <c:pt idx="28">
                  <c:v>61</c:v>
                </c:pt>
                <c:pt idx="29">
                  <c:v>51</c:v>
                </c:pt>
                <c:pt idx="30">
                  <c:v>58</c:v>
                </c:pt>
                <c:pt idx="31">
                  <c:v>71</c:v>
                </c:pt>
                <c:pt idx="32">
                  <c:v>64</c:v>
                </c:pt>
                <c:pt idx="33">
                  <c:v>81</c:v>
                </c:pt>
                <c:pt idx="34">
                  <c:v>99</c:v>
                </c:pt>
                <c:pt idx="35">
                  <c:v>104</c:v>
                </c:pt>
                <c:pt idx="36">
                  <c:v>136</c:v>
                </c:pt>
                <c:pt idx="37">
                  <c:v>130</c:v>
                </c:pt>
                <c:pt idx="38">
                  <c:v>128</c:v>
                </c:pt>
                <c:pt idx="39">
                  <c:v>109</c:v>
                </c:pt>
                <c:pt idx="40">
                  <c:v>122</c:v>
                </c:pt>
                <c:pt idx="41">
                  <c:v>114</c:v>
                </c:pt>
                <c:pt idx="42">
                  <c:v>113</c:v>
                </c:pt>
                <c:pt idx="43">
                  <c:v>108</c:v>
                </c:pt>
                <c:pt idx="44">
                  <c:v>119</c:v>
                </c:pt>
                <c:pt idx="45">
                  <c:v>118</c:v>
                </c:pt>
                <c:pt idx="46">
                  <c:v>131</c:v>
                </c:pt>
                <c:pt idx="47">
                  <c:v>109</c:v>
                </c:pt>
                <c:pt idx="48">
                  <c:v>104</c:v>
                </c:pt>
                <c:pt idx="49">
                  <c:v>89</c:v>
                </c:pt>
                <c:pt idx="50">
                  <c:v>76</c:v>
                </c:pt>
                <c:pt idx="51">
                  <c:v>92</c:v>
                </c:pt>
                <c:pt idx="52">
                  <c:v>100</c:v>
                </c:pt>
                <c:pt idx="53">
                  <c:v>95</c:v>
                </c:pt>
                <c:pt idx="54">
                  <c:v>123</c:v>
                </c:pt>
                <c:pt idx="55">
                  <c:v>131</c:v>
                </c:pt>
                <c:pt idx="56">
                  <c:v>144</c:v>
                </c:pt>
                <c:pt idx="57">
                  <c:v>150</c:v>
                </c:pt>
                <c:pt idx="58">
                  <c:v>151</c:v>
                </c:pt>
                <c:pt idx="59">
                  <c:v>162</c:v>
                </c:pt>
                <c:pt idx="60">
                  <c:v>138</c:v>
                </c:pt>
                <c:pt idx="61">
                  <c:v>130</c:v>
                </c:pt>
                <c:pt idx="62">
                  <c:v>114</c:v>
                </c:pt>
                <c:pt idx="63">
                  <c:v>113</c:v>
                </c:pt>
                <c:pt idx="64">
                  <c:v>113</c:v>
                </c:pt>
                <c:pt idx="65">
                  <c:v>129</c:v>
                </c:pt>
                <c:pt idx="66">
                  <c:v>155</c:v>
                </c:pt>
                <c:pt idx="67">
                  <c:v>145</c:v>
                </c:pt>
                <c:pt idx="68">
                  <c:v>146</c:v>
                </c:pt>
                <c:pt idx="69">
                  <c:v>137</c:v>
                </c:pt>
                <c:pt idx="70">
                  <c:v>127</c:v>
                </c:pt>
                <c:pt idx="71">
                  <c:v>122</c:v>
                </c:pt>
                <c:pt idx="72">
                  <c:v>121</c:v>
                </c:pt>
                <c:pt idx="73">
                  <c:v>115</c:v>
                </c:pt>
                <c:pt idx="74">
                  <c:v>103</c:v>
                </c:pt>
                <c:pt idx="75">
                  <c:v>100</c:v>
                </c:pt>
                <c:pt idx="76">
                  <c:v>95</c:v>
                </c:pt>
                <c:pt idx="77">
                  <c:v>101</c:v>
                </c:pt>
                <c:pt idx="78">
                  <c:v>126</c:v>
                </c:pt>
                <c:pt idx="79">
                  <c:v>150</c:v>
                </c:pt>
                <c:pt idx="80">
                  <c:v>148</c:v>
                </c:pt>
                <c:pt idx="81">
                  <c:v>156</c:v>
                </c:pt>
                <c:pt idx="82">
                  <c:v>182</c:v>
                </c:pt>
                <c:pt idx="83">
                  <c:v>188</c:v>
                </c:pt>
                <c:pt idx="84">
                  <c:v>185</c:v>
                </c:pt>
                <c:pt idx="85">
                  <c:v>170</c:v>
                </c:pt>
                <c:pt idx="86">
                  <c:v>155</c:v>
                </c:pt>
                <c:pt idx="87">
                  <c:v>169</c:v>
                </c:pt>
                <c:pt idx="88">
                  <c:v>148</c:v>
                </c:pt>
                <c:pt idx="89">
                  <c:v>148</c:v>
                </c:pt>
                <c:pt idx="90">
                  <c:v>164</c:v>
                </c:pt>
                <c:pt idx="91">
                  <c:v>187</c:v>
                </c:pt>
                <c:pt idx="92">
                  <c:v>193</c:v>
                </c:pt>
                <c:pt idx="93">
                  <c:v>177</c:v>
                </c:pt>
                <c:pt idx="94">
                  <c:v>164</c:v>
                </c:pt>
                <c:pt idx="95">
                  <c:v>129</c:v>
                </c:pt>
                <c:pt idx="96">
                  <c:v>108</c:v>
                </c:pt>
                <c:pt idx="97">
                  <c:v>94</c:v>
                </c:pt>
                <c:pt idx="98">
                  <c:v>100</c:v>
                </c:pt>
                <c:pt idx="99">
                  <c:v>108</c:v>
                </c:pt>
                <c:pt idx="100">
                  <c:v>102</c:v>
                </c:pt>
                <c:pt idx="101">
                  <c:v>96</c:v>
                </c:pt>
                <c:pt idx="102">
                  <c:v>113</c:v>
                </c:pt>
                <c:pt idx="103">
                  <c:v>118</c:v>
                </c:pt>
                <c:pt idx="104">
                  <c:v>114</c:v>
                </c:pt>
                <c:pt idx="105">
                  <c:v>105</c:v>
                </c:pt>
                <c:pt idx="106">
                  <c:v>98</c:v>
                </c:pt>
                <c:pt idx="107">
                  <c:v>110</c:v>
                </c:pt>
                <c:pt idx="108">
                  <c:v>94</c:v>
                </c:pt>
                <c:pt idx="109">
                  <c:v>103</c:v>
                </c:pt>
                <c:pt idx="110">
                  <c:v>121</c:v>
                </c:pt>
                <c:pt idx="111">
                  <c:v>128</c:v>
                </c:pt>
                <c:pt idx="112">
                  <c:v>145</c:v>
                </c:pt>
                <c:pt idx="113">
                  <c:v>170</c:v>
                </c:pt>
                <c:pt idx="114">
                  <c:v>160</c:v>
                </c:pt>
                <c:pt idx="115">
                  <c:v>151</c:v>
                </c:pt>
                <c:pt idx="116">
                  <c:v>136</c:v>
                </c:pt>
                <c:pt idx="117">
                  <c:v>118</c:v>
                </c:pt>
                <c:pt idx="118">
                  <c:v>124</c:v>
                </c:pt>
                <c:pt idx="119">
                  <c:v>100</c:v>
                </c:pt>
                <c:pt idx="120">
                  <c:v>100</c:v>
                </c:pt>
                <c:pt idx="121">
                  <c:v>91</c:v>
                </c:pt>
                <c:pt idx="122">
                  <c:v>80</c:v>
                </c:pt>
                <c:pt idx="123">
                  <c:v>76</c:v>
                </c:pt>
                <c:pt idx="124">
                  <c:v>71</c:v>
                </c:pt>
                <c:pt idx="125">
                  <c:v>71</c:v>
                </c:pt>
                <c:pt idx="126">
                  <c:v>42</c:v>
                </c:pt>
                <c:pt idx="127">
                  <c:v>52</c:v>
                </c:pt>
                <c:pt idx="128">
                  <c:v>64</c:v>
                </c:pt>
                <c:pt idx="129">
                  <c:v>99</c:v>
                </c:pt>
                <c:pt idx="130">
                  <c:v>120</c:v>
                </c:pt>
                <c:pt idx="131">
                  <c:v>133</c:v>
                </c:pt>
                <c:pt idx="132">
                  <c:v>133</c:v>
                </c:pt>
                <c:pt idx="133">
                  <c:v>161</c:v>
                </c:pt>
                <c:pt idx="134">
                  <c:v>193</c:v>
                </c:pt>
                <c:pt idx="135">
                  <c:v>205</c:v>
                </c:pt>
                <c:pt idx="136">
                  <c:v>189</c:v>
                </c:pt>
                <c:pt idx="137">
                  <c:v>170</c:v>
                </c:pt>
                <c:pt idx="138">
                  <c:v>161</c:v>
                </c:pt>
                <c:pt idx="139">
                  <c:v>167</c:v>
                </c:pt>
                <c:pt idx="140">
                  <c:v>180</c:v>
                </c:pt>
                <c:pt idx="141">
                  <c:v>163</c:v>
                </c:pt>
                <c:pt idx="142">
                  <c:v>143</c:v>
                </c:pt>
                <c:pt idx="143">
                  <c:v>132</c:v>
                </c:pt>
                <c:pt idx="144">
                  <c:v>134</c:v>
                </c:pt>
                <c:pt idx="145">
                  <c:v>115</c:v>
                </c:pt>
                <c:pt idx="146">
                  <c:v>117</c:v>
                </c:pt>
                <c:pt idx="147">
                  <c:v>106</c:v>
                </c:pt>
                <c:pt idx="148">
                  <c:v>124</c:v>
                </c:pt>
                <c:pt idx="149">
                  <c:v>117</c:v>
                </c:pt>
                <c:pt idx="150">
                  <c:v>93</c:v>
                </c:pt>
                <c:pt idx="151">
                  <c:v>67</c:v>
                </c:pt>
                <c:pt idx="152">
                  <c:v>85</c:v>
                </c:pt>
                <c:pt idx="153">
                  <c:v>79</c:v>
                </c:pt>
                <c:pt idx="154">
                  <c:v>75</c:v>
                </c:pt>
                <c:pt idx="155">
                  <c:v>101</c:v>
                </c:pt>
                <c:pt idx="156">
                  <c:v>95</c:v>
                </c:pt>
                <c:pt idx="157">
                  <c:v>99</c:v>
                </c:pt>
                <c:pt idx="158">
                  <c:v>105</c:v>
                </c:pt>
                <c:pt idx="159">
                  <c:v>120</c:v>
                </c:pt>
                <c:pt idx="160">
                  <c:v>122</c:v>
                </c:pt>
                <c:pt idx="161">
                  <c:v>119</c:v>
                </c:pt>
                <c:pt idx="162">
                  <c:v>151</c:v>
                </c:pt>
                <c:pt idx="163">
                  <c:v>147</c:v>
                </c:pt>
                <c:pt idx="164">
                  <c:v>156</c:v>
                </c:pt>
                <c:pt idx="165">
                  <c:v>171</c:v>
                </c:pt>
                <c:pt idx="166">
                  <c:v>158</c:v>
                </c:pt>
                <c:pt idx="167">
                  <c:v>142</c:v>
                </c:pt>
                <c:pt idx="168">
                  <c:v>139</c:v>
                </c:pt>
                <c:pt idx="169">
                  <c:v>147</c:v>
                </c:pt>
                <c:pt idx="170">
                  <c:v>145</c:v>
                </c:pt>
                <c:pt idx="171">
                  <c:v>159</c:v>
                </c:pt>
                <c:pt idx="172">
                  <c:v>147</c:v>
                </c:pt>
                <c:pt idx="173">
                  <c:v>127</c:v>
                </c:pt>
                <c:pt idx="174">
                  <c:v>124</c:v>
                </c:pt>
                <c:pt idx="175">
                  <c:v>119</c:v>
                </c:pt>
                <c:pt idx="176">
                  <c:v>111</c:v>
                </c:pt>
                <c:pt idx="177">
                  <c:v>129</c:v>
                </c:pt>
                <c:pt idx="178">
                  <c:v>138</c:v>
                </c:pt>
                <c:pt idx="179">
                  <c:v>115</c:v>
                </c:pt>
                <c:pt idx="180">
                  <c:v>109</c:v>
                </c:pt>
                <c:pt idx="181">
                  <c:v>114</c:v>
                </c:pt>
                <c:pt idx="182">
                  <c:v>145</c:v>
                </c:pt>
                <c:pt idx="183">
                  <c:v>141</c:v>
                </c:pt>
                <c:pt idx="184">
                  <c:v>124</c:v>
                </c:pt>
                <c:pt idx="185">
                  <c:v>114</c:v>
                </c:pt>
                <c:pt idx="186">
                  <c:v>127</c:v>
                </c:pt>
                <c:pt idx="187">
                  <c:v>154</c:v>
                </c:pt>
                <c:pt idx="188">
                  <c:v>177</c:v>
                </c:pt>
                <c:pt idx="189">
                  <c:v>177</c:v>
                </c:pt>
                <c:pt idx="190">
                  <c:v>179</c:v>
                </c:pt>
                <c:pt idx="191">
                  <c:v>215</c:v>
                </c:pt>
                <c:pt idx="192">
                  <c:v>202</c:v>
                </c:pt>
                <c:pt idx="193">
                  <c:v>186</c:v>
                </c:pt>
                <c:pt idx="194">
                  <c:v>194</c:v>
                </c:pt>
                <c:pt idx="195">
                  <c:v>164</c:v>
                </c:pt>
                <c:pt idx="196">
                  <c:v>148</c:v>
                </c:pt>
                <c:pt idx="197">
                  <c:v>197</c:v>
                </c:pt>
                <c:pt idx="198">
                  <c:v>224</c:v>
                </c:pt>
                <c:pt idx="199">
                  <c:v>228</c:v>
                </c:pt>
                <c:pt idx="200">
                  <c:v>246</c:v>
                </c:pt>
                <c:pt idx="201">
                  <c:v>241</c:v>
                </c:pt>
                <c:pt idx="202">
                  <c:v>231</c:v>
                </c:pt>
                <c:pt idx="203">
                  <c:v>216</c:v>
                </c:pt>
                <c:pt idx="204">
                  <c:v>199</c:v>
                </c:pt>
                <c:pt idx="205">
                  <c:v>171</c:v>
                </c:pt>
                <c:pt idx="206">
                  <c:v>177</c:v>
                </c:pt>
                <c:pt idx="207">
                  <c:v>133</c:v>
                </c:pt>
                <c:pt idx="208">
                  <c:v>126</c:v>
                </c:pt>
                <c:pt idx="209">
                  <c:v>120</c:v>
                </c:pt>
                <c:pt idx="210">
                  <c:v>113</c:v>
                </c:pt>
                <c:pt idx="211">
                  <c:v>112</c:v>
                </c:pt>
                <c:pt idx="212">
                  <c:v>93</c:v>
                </c:pt>
                <c:pt idx="213">
                  <c:v>106</c:v>
                </c:pt>
                <c:pt idx="214">
                  <c:v>110</c:v>
                </c:pt>
                <c:pt idx="215">
                  <c:v>107</c:v>
                </c:pt>
                <c:pt idx="216">
                  <c:v>110</c:v>
                </c:pt>
                <c:pt idx="217">
                  <c:v>144</c:v>
                </c:pt>
                <c:pt idx="218">
                  <c:v>143</c:v>
                </c:pt>
                <c:pt idx="219">
                  <c:v>164</c:v>
                </c:pt>
                <c:pt idx="220">
                  <c:v>140</c:v>
                </c:pt>
                <c:pt idx="221">
                  <c:v>128</c:v>
                </c:pt>
                <c:pt idx="222">
                  <c:v>154</c:v>
                </c:pt>
                <c:pt idx="223">
                  <c:v>165</c:v>
                </c:pt>
                <c:pt idx="224">
                  <c:v>170</c:v>
                </c:pt>
                <c:pt idx="225">
                  <c:v>176</c:v>
                </c:pt>
                <c:pt idx="226">
                  <c:v>204</c:v>
                </c:pt>
                <c:pt idx="227">
                  <c:v>183</c:v>
                </c:pt>
                <c:pt idx="228">
                  <c:v>178</c:v>
                </c:pt>
                <c:pt idx="229">
                  <c:v>152</c:v>
                </c:pt>
                <c:pt idx="230">
                  <c:v>140</c:v>
                </c:pt>
                <c:pt idx="231">
                  <c:v>133</c:v>
                </c:pt>
                <c:pt idx="232">
                  <c:v>106</c:v>
                </c:pt>
                <c:pt idx="233">
                  <c:v>77</c:v>
                </c:pt>
                <c:pt idx="234">
                  <c:v>67</c:v>
                </c:pt>
                <c:pt idx="235">
                  <c:v>67</c:v>
                </c:pt>
                <c:pt idx="236">
                  <c:v>77</c:v>
                </c:pt>
                <c:pt idx="237">
                  <c:v>81</c:v>
                </c:pt>
                <c:pt idx="238">
                  <c:v>79</c:v>
                </c:pt>
                <c:pt idx="239">
                  <c:v>113</c:v>
                </c:pt>
                <c:pt idx="240">
                  <c:v>132</c:v>
                </c:pt>
                <c:pt idx="241">
                  <c:v>138</c:v>
                </c:pt>
                <c:pt idx="242">
                  <c:v>144</c:v>
                </c:pt>
                <c:pt idx="243">
                  <c:v>157</c:v>
                </c:pt>
                <c:pt idx="244">
                  <c:v>142</c:v>
                </c:pt>
                <c:pt idx="245">
                  <c:v>118</c:v>
                </c:pt>
                <c:pt idx="246">
                  <c:v>128</c:v>
                </c:pt>
                <c:pt idx="247">
                  <c:v>134</c:v>
                </c:pt>
                <c:pt idx="248">
                  <c:v>114</c:v>
                </c:pt>
                <c:pt idx="249">
                  <c:v>114</c:v>
                </c:pt>
                <c:pt idx="250">
                  <c:v>110</c:v>
                </c:pt>
                <c:pt idx="251">
                  <c:v>85</c:v>
                </c:pt>
                <c:pt idx="252">
                  <c:v>63</c:v>
                </c:pt>
                <c:pt idx="253">
                  <c:v>42</c:v>
                </c:pt>
                <c:pt idx="254">
                  <c:v>26</c:v>
                </c:pt>
                <c:pt idx="255">
                  <c:v>35</c:v>
                </c:pt>
                <c:pt idx="256">
                  <c:v>55</c:v>
                </c:pt>
                <c:pt idx="257">
                  <c:v>60</c:v>
                </c:pt>
                <c:pt idx="258">
                  <c:v>77</c:v>
                </c:pt>
                <c:pt idx="259">
                  <c:v>85</c:v>
                </c:pt>
                <c:pt idx="260">
                  <c:v>108</c:v>
                </c:pt>
                <c:pt idx="261">
                  <c:v>112</c:v>
                </c:pt>
                <c:pt idx="262">
                  <c:v>121</c:v>
                </c:pt>
                <c:pt idx="263">
                  <c:v>124</c:v>
                </c:pt>
                <c:pt idx="264">
                  <c:v>137</c:v>
                </c:pt>
                <c:pt idx="265">
                  <c:v>142</c:v>
                </c:pt>
                <c:pt idx="266">
                  <c:v>160</c:v>
                </c:pt>
                <c:pt idx="267">
                  <c:v>163</c:v>
                </c:pt>
                <c:pt idx="268">
                  <c:v>153</c:v>
                </c:pt>
                <c:pt idx="269">
                  <c:v>161</c:v>
                </c:pt>
                <c:pt idx="270">
                  <c:v>162</c:v>
                </c:pt>
                <c:pt idx="271">
                  <c:v>142</c:v>
                </c:pt>
                <c:pt idx="272">
                  <c:v>119</c:v>
                </c:pt>
                <c:pt idx="273">
                  <c:v>100</c:v>
                </c:pt>
                <c:pt idx="274">
                  <c:v>115</c:v>
                </c:pt>
                <c:pt idx="275">
                  <c:v>164</c:v>
                </c:pt>
                <c:pt idx="276">
                  <c:v>159</c:v>
                </c:pt>
                <c:pt idx="277">
                  <c:v>150</c:v>
                </c:pt>
                <c:pt idx="278">
                  <c:v>128</c:v>
                </c:pt>
                <c:pt idx="279">
                  <c:v>97</c:v>
                </c:pt>
                <c:pt idx="280">
                  <c:v>71</c:v>
                </c:pt>
                <c:pt idx="281">
                  <c:v>72</c:v>
                </c:pt>
                <c:pt idx="282">
                  <c:v>71</c:v>
                </c:pt>
                <c:pt idx="283">
                  <c:v>57</c:v>
                </c:pt>
                <c:pt idx="284">
                  <c:v>82</c:v>
                </c:pt>
                <c:pt idx="285">
                  <c:v>122</c:v>
                </c:pt>
                <c:pt idx="286">
                  <c:v>121</c:v>
                </c:pt>
                <c:pt idx="287">
                  <c:v>104</c:v>
                </c:pt>
                <c:pt idx="288">
                  <c:v>89</c:v>
                </c:pt>
                <c:pt idx="289">
                  <c:v>92</c:v>
                </c:pt>
                <c:pt idx="290">
                  <c:v>97</c:v>
                </c:pt>
                <c:pt idx="291">
                  <c:v>95</c:v>
                </c:pt>
                <c:pt idx="292">
                  <c:v>90</c:v>
                </c:pt>
                <c:pt idx="293">
                  <c:v>94</c:v>
                </c:pt>
                <c:pt idx="294">
                  <c:v>97</c:v>
                </c:pt>
                <c:pt idx="295">
                  <c:v>89</c:v>
                </c:pt>
                <c:pt idx="296">
                  <c:v>85</c:v>
                </c:pt>
                <c:pt idx="297">
                  <c:v>82</c:v>
                </c:pt>
                <c:pt idx="298">
                  <c:v>88</c:v>
                </c:pt>
                <c:pt idx="299">
                  <c:v>73</c:v>
                </c:pt>
                <c:pt idx="300">
                  <c:v>80</c:v>
                </c:pt>
                <c:pt idx="301">
                  <c:v>106</c:v>
                </c:pt>
                <c:pt idx="302">
                  <c:v>113</c:v>
                </c:pt>
                <c:pt idx="303">
                  <c:v>108</c:v>
                </c:pt>
                <c:pt idx="304">
                  <c:v>111</c:v>
                </c:pt>
                <c:pt idx="305">
                  <c:v>135</c:v>
                </c:pt>
                <c:pt idx="306">
                  <c:v>147</c:v>
                </c:pt>
                <c:pt idx="307">
                  <c:v>141</c:v>
                </c:pt>
                <c:pt idx="308">
                  <c:v>130</c:v>
                </c:pt>
                <c:pt idx="309">
                  <c:v>133</c:v>
                </c:pt>
                <c:pt idx="310">
                  <c:v>108</c:v>
                </c:pt>
                <c:pt idx="311">
                  <c:v>122</c:v>
                </c:pt>
                <c:pt idx="312">
                  <c:v>127</c:v>
                </c:pt>
                <c:pt idx="313">
                  <c:v>95</c:v>
                </c:pt>
                <c:pt idx="314">
                  <c:v>101</c:v>
                </c:pt>
                <c:pt idx="315">
                  <c:v>90</c:v>
                </c:pt>
                <c:pt idx="316">
                  <c:v>72</c:v>
                </c:pt>
                <c:pt idx="317">
                  <c:v>70</c:v>
                </c:pt>
                <c:pt idx="318">
                  <c:v>84</c:v>
                </c:pt>
                <c:pt idx="319">
                  <c:v>98</c:v>
                </c:pt>
                <c:pt idx="320">
                  <c:v>95</c:v>
                </c:pt>
                <c:pt idx="321">
                  <c:v>94</c:v>
                </c:pt>
                <c:pt idx="322">
                  <c:v>116</c:v>
                </c:pt>
                <c:pt idx="323">
                  <c:v>125</c:v>
                </c:pt>
                <c:pt idx="324">
                  <c:v>110</c:v>
                </c:pt>
                <c:pt idx="325">
                  <c:v>120</c:v>
                </c:pt>
                <c:pt idx="326">
                  <c:v>113</c:v>
                </c:pt>
                <c:pt idx="327">
                  <c:v>91</c:v>
                </c:pt>
                <c:pt idx="328">
                  <c:v>98</c:v>
                </c:pt>
                <c:pt idx="329">
                  <c:v>74</c:v>
                </c:pt>
                <c:pt idx="330">
                  <c:v>59</c:v>
                </c:pt>
                <c:pt idx="331">
                  <c:v>79</c:v>
                </c:pt>
                <c:pt idx="332">
                  <c:v>106</c:v>
                </c:pt>
                <c:pt idx="333">
                  <c:v>123</c:v>
                </c:pt>
                <c:pt idx="334">
                  <c:v>138</c:v>
                </c:pt>
                <c:pt idx="335">
                  <c:v>124</c:v>
                </c:pt>
                <c:pt idx="336">
                  <c:v>109</c:v>
                </c:pt>
                <c:pt idx="337">
                  <c:v>128</c:v>
                </c:pt>
                <c:pt idx="338">
                  <c:v>66</c:v>
                </c:pt>
                <c:pt idx="339">
                  <c:v>65</c:v>
                </c:pt>
                <c:pt idx="340">
                  <c:v>63</c:v>
                </c:pt>
                <c:pt idx="341">
                  <c:v>68</c:v>
                </c:pt>
                <c:pt idx="342">
                  <c:v>61</c:v>
                </c:pt>
                <c:pt idx="343">
                  <c:v>58</c:v>
                </c:pt>
                <c:pt idx="344">
                  <c:v>62</c:v>
                </c:pt>
                <c:pt idx="345">
                  <c:v>72</c:v>
                </c:pt>
                <c:pt idx="346">
                  <c:v>89</c:v>
                </c:pt>
                <c:pt idx="347">
                  <c:v>114</c:v>
                </c:pt>
                <c:pt idx="348">
                  <c:v>135</c:v>
                </c:pt>
                <c:pt idx="349">
                  <c:v>153</c:v>
                </c:pt>
                <c:pt idx="350">
                  <c:v>145</c:v>
                </c:pt>
                <c:pt idx="351">
                  <c:v>151</c:v>
                </c:pt>
                <c:pt idx="352">
                  <c:v>138</c:v>
                </c:pt>
                <c:pt idx="353">
                  <c:v>118</c:v>
                </c:pt>
                <c:pt idx="354">
                  <c:v>120</c:v>
                </c:pt>
                <c:pt idx="355">
                  <c:v>116</c:v>
                </c:pt>
                <c:pt idx="356">
                  <c:v>107</c:v>
                </c:pt>
                <c:pt idx="357">
                  <c:v>102</c:v>
                </c:pt>
                <c:pt idx="358">
                  <c:v>115</c:v>
                </c:pt>
                <c:pt idx="359">
                  <c:v>108</c:v>
                </c:pt>
                <c:pt idx="360">
                  <c:v>121</c:v>
                </c:pt>
                <c:pt idx="361">
                  <c:v>118</c:v>
                </c:pt>
                <c:pt idx="362">
                  <c:v>118</c:v>
                </c:pt>
                <c:pt idx="363">
                  <c:v>99</c:v>
                </c:pt>
                <c:pt idx="364">
                  <c:v>111</c:v>
                </c:pt>
                <c:pt idx="365">
                  <c:v>87</c:v>
                </c:pt>
              </c:numCache>
            </c:numRef>
          </c:val>
        </c:ser>
        <c:dLbls/>
        <c:marker val="1"/>
        <c:axId val="53888128"/>
        <c:axId val="53889664"/>
      </c:lineChart>
      <c:catAx>
        <c:axId val="53888128"/>
        <c:scaling>
          <c:orientation val="minMax"/>
        </c:scaling>
        <c:axPos val="b"/>
        <c:numFmt formatCode="General" sourceLinked="1"/>
        <c:tickLblPos val="nextTo"/>
        <c:crossAx val="53889664"/>
        <c:crosses val="autoZero"/>
        <c:auto val="1"/>
        <c:lblAlgn val="ctr"/>
        <c:lblOffset val="100"/>
      </c:catAx>
      <c:valAx>
        <c:axId val="53889664"/>
        <c:scaling>
          <c:orientation val="minMax"/>
        </c:scaling>
        <c:axPos val="l"/>
        <c:numFmt formatCode="General" sourceLinked="1"/>
        <c:tickLblPos val="nextTo"/>
        <c:crossAx val="53888128"/>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GB"/>
  <c:chart>
    <c:title>
      <c:layout/>
    </c:title>
    <c:plotArea>
      <c:layout>
        <c:manualLayout>
          <c:layoutTarget val="inner"/>
          <c:xMode val="edge"/>
          <c:yMode val="edge"/>
          <c:x val="9.0800096285597917E-2"/>
          <c:y val="8.5811275785092081E-2"/>
          <c:w val="0.79744203849518824"/>
          <c:h val="0.56972586759988364"/>
        </c:manualLayout>
      </c:layout>
      <c:lineChart>
        <c:grouping val="standard"/>
        <c:ser>
          <c:idx val="0"/>
          <c:order val="0"/>
          <c:tx>
            <c:strRef>
              <c:f>Sheet1!$G$1</c:f>
              <c:strCache>
                <c:ptCount val="1"/>
              </c:strCache>
            </c:strRef>
          </c:tx>
          <c:marker>
            <c:symbol val="none"/>
          </c:marker>
          <c:cat>
            <c:numRef>
              <c:f>Sheet1!$F$2:$F$366</c:f>
              <c:numCache>
                <c:formatCode>General</c:formatCode>
                <c:ptCount val="365"/>
                <c:pt idx="0">
                  <c:v>2007.001</c:v>
                </c:pt>
                <c:pt idx="1">
                  <c:v>2007.0029999999999</c:v>
                </c:pt>
                <c:pt idx="2">
                  <c:v>2007.0060000000001</c:v>
                </c:pt>
                <c:pt idx="3">
                  <c:v>2007.009</c:v>
                </c:pt>
                <c:pt idx="4">
                  <c:v>2007.0119999999999</c:v>
                </c:pt>
                <c:pt idx="5">
                  <c:v>2007.0139999999999</c:v>
                </c:pt>
                <c:pt idx="6">
                  <c:v>2007.0170000000001</c:v>
                </c:pt>
                <c:pt idx="7">
                  <c:v>2007.02</c:v>
                </c:pt>
                <c:pt idx="8">
                  <c:v>2007.0229999999999</c:v>
                </c:pt>
                <c:pt idx="9">
                  <c:v>2007.0250000000001</c:v>
                </c:pt>
                <c:pt idx="10">
                  <c:v>2007.028</c:v>
                </c:pt>
                <c:pt idx="11">
                  <c:v>2007.0309999999999</c:v>
                </c:pt>
                <c:pt idx="12">
                  <c:v>2007.0339999999999</c:v>
                </c:pt>
                <c:pt idx="13">
                  <c:v>2007.0360000000001</c:v>
                </c:pt>
                <c:pt idx="14">
                  <c:v>2007.039</c:v>
                </c:pt>
                <c:pt idx="15">
                  <c:v>2007.0419999999999</c:v>
                </c:pt>
                <c:pt idx="16">
                  <c:v>2007.0439999999999</c:v>
                </c:pt>
                <c:pt idx="17">
                  <c:v>2007.047</c:v>
                </c:pt>
                <c:pt idx="18">
                  <c:v>2007.05</c:v>
                </c:pt>
                <c:pt idx="19">
                  <c:v>2007.0529999999999</c:v>
                </c:pt>
                <c:pt idx="20">
                  <c:v>2007.0550000000001</c:v>
                </c:pt>
                <c:pt idx="21">
                  <c:v>2007.058</c:v>
                </c:pt>
                <c:pt idx="22">
                  <c:v>2007.0609999999999</c:v>
                </c:pt>
                <c:pt idx="23">
                  <c:v>2007.0639999999999</c:v>
                </c:pt>
                <c:pt idx="24">
                  <c:v>2007.066</c:v>
                </c:pt>
                <c:pt idx="25">
                  <c:v>2007.069</c:v>
                </c:pt>
                <c:pt idx="26">
                  <c:v>2007.0719999999999</c:v>
                </c:pt>
                <c:pt idx="27">
                  <c:v>2007.075</c:v>
                </c:pt>
                <c:pt idx="28">
                  <c:v>2007.077</c:v>
                </c:pt>
                <c:pt idx="29">
                  <c:v>2007.08</c:v>
                </c:pt>
                <c:pt idx="30">
                  <c:v>2007.0829999999999</c:v>
                </c:pt>
                <c:pt idx="31">
                  <c:v>2007.086</c:v>
                </c:pt>
                <c:pt idx="32">
                  <c:v>2007.088</c:v>
                </c:pt>
                <c:pt idx="33">
                  <c:v>2007.0909999999999</c:v>
                </c:pt>
                <c:pt idx="34">
                  <c:v>2007.0939999999998</c:v>
                </c:pt>
                <c:pt idx="35">
                  <c:v>2007.097</c:v>
                </c:pt>
                <c:pt idx="36">
                  <c:v>2007.0989999999999</c:v>
                </c:pt>
                <c:pt idx="37">
                  <c:v>2007.1019999999999</c:v>
                </c:pt>
                <c:pt idx="38">
                  <c:v>2007.105</c:v>
                </c:pt>
                <c:pt idx="39">
                  <c:v>2007.107</c:v>
                </c:pt>
                <c:pt idx="40">
                  <c:v>2007.11</c:v>
                </c:pt>
                <c:pt idx="41">
                  <c:v>2007.1129999999998</c:v>
                </c:pt>
                <c:pt idx="42">
                  <c:v>2007.116</c:v>
                </c:pt>
                <c:pt idx="43">
                  <c:v>2007.1179999999999</c:v>
                </c:pt>
                <c:pt idx="44">
                  <c:v>2007.1209999999999</c:v>
                </c:pt>
                <c:pt idx="45">
                  <c:v>2007.1239999999998</c:v>
                </c:pt>
                <c:pt idx="46">
                  <c:v>2007.127</c:v>
                </c:pt>
                <c:pt idx="47">
                  <c:v>2007.1289999999999</c:v>
                </c:pt>
                <c:pt idx="48">
                  <c:v>2007.1319999999998</c:v>
                </c:pt>
                <c:pt idx="49">
                  <c:v>2007.135</c:v>
                </c:pt>
                <c:pt idx="50">
                  <c:v>2007.1379999999999</c:v>
                </c:pt>
                <c:pt idx="51">
                  <c:v>2007.1399999999999</c:v>
                </c:pt>
                <c:pt idx="52">
                  <c:v>2007.1429999999998</c:v>
                </c:pt>
                <c:pt idx="53">
                  <c:v>2007.146</c:v>
                </c:pt>
                <c:pt idx="54">
                  <c:v>2007.1489999999999</c:v>
                </c:pt>
                <c:pt idx="55">
                  <c:v>2007.1509999999998</c:v>
                </c:pt>
                <c:pt idx="56">
                  <c:v>2007.1539999999998</c:v>
                </c:pt>
                <c:pt idx="57">
                  <c:v>2007.1569999999999</c:v>
                </c:pt>
                <c:pt idx="58">
                  <c:v>2007.1589999999999</c:v>
                </c:pt>
                <c:pt idx="59">
                  <c:v>2007.1619999999998</c:v>
                </c:pt>
                <c:pt idx="60">
                  <c:v>2007.165</c:v>
                </c:pt>
                <c:pt idx="61">
                  <c:v>2007.1679999999999</c:v>
                </c:pt>
                <c:pt idx="62">
                  <c:v>2007.1699999999998</c:v>
                </c:pt>
                <c:pt idx="63">
                  <c:v>2007.1729999999998</c:v>
                </c:pt>
                <c:pt idx="64">
                  <c:v>2007.1759999999999</c:v>
                </c:pt>
                <c:pt idx="65">
                  <c:v>2007.1789999999999</c:v>
                </c:pt>
                <c:pt idx="66">
                  <c:v>2007.1809999999998</c:v>
                </c:pt>
                <c:pt idx="67">
                  <c:v>2007.1839999999997</c:v>
                </c:pt>
                <c:pt idx="68">
                  <c:v>2007.1869999999999</c:v>
                </c:pt>
                <c:pt idx="69">
                  <c:v>2007.1899999999998</c:v>
                </c:pt>
                <c:pt idx="70">
                  <c:v>2007.1919999999998</c:v>
                </c:pt>
                <c:pt idx="71">
                  <c:v>2007.1949999999997</c:v>
                </c:pt>
                <c:pt idx="72">
                  <c:v>2007.1979999999999</c:v>
                </c:pt>
                <c:pt idx="73">
                  <c:v>2007.201</c:v>
                </c:pt>
                <c:pt idx="74">
                  <c:v>2007.203</c:v>
                </c:pt>
                <c:pt idx="75">
                  <c:v>2007.2060000000001</c:v>
                </c:pt>
                <c:pt idx="76">
                  <c:v>2007.2090000000001</c:v>
                </c:pt>
                <c:pt idx="77">
                  <c:v>2007.212</c:v>
                </c:pt>
                <c:pt idx="78">
                  <c:v>2007.2139999999999</c:v>
                </c:pt>
                <c:pt idx="79">
                  <c:v>2007.2170000000001</c:v>
                </c:pt>
                <c:pt idx="80">
                  <c:v>2007.22</c:v>
                </c:pt>
                <c:pt idx="81">
                  <c:v>2007.222</c:v>
                </c:pt>
                <c:pt idx="82">
                  <c:v>2007.2249999999999</c:v>
                </c:pt>
                <c:pt idx="83">
                  <c:v>2007.2280000000001</c:v>
                </c:pt>
                <c:pt idx="84">
                  <c:v>2007.231</c:v>
                </c:pt>
                <c:pt idx="85">
                  <c:v>2007.2329999999999</c:v>
                </c:pt>
                <c:pt idx="86">
                  <c:v>2007.2360000000001</c:v>
                </c:pt>
                <c:pt idx="87">
                  <c:v>2007.239</c:v>
                </c:pt>
                <c:pt idx="88">
                  <c:v>2007.242</c:v>
                </c:pt>
                <c:pt idx="89">
                  <c:v>2007.2439999999999</c:v>
                </c:pt>
                <c:pt idx="90">
                  <c:v>2007.2470000000001</c:v>
                </c:pt>
                <c:pt idx="91">
                  <c:v>2007.25</c:v>
                </c:pt>
                <c:pt idx="92">
                  <c:v>2007.2529999999999</c:v>
                </c:pt>
                <c:pt idx="93">
                  <c:v>2007.2550000000001</c:v>
                </c:pt>
                <c:pt idx="94">
                  <c:v>2007.258</c:v>
                </c:pt>
                <c:pt idx="95">
                  <c:v>2007.261</c:v>
                </c:pt>
                <c:pt idx="96">
                  <c:v>2007.2639999999999</c:v>
                </c:pt>
                <c:pt idx="97">
                  <c:v>2007.2660000000001</c:v>
                </c:pt>
                <c:pt idx="98">
                  <c:v>2007.269</c:v>
                </c:pt>
                <c:pt idx="99">
                  <c:v>2007.2719999999999</c:v>
                </c:pt>
                <c:pt idx="100">
                  <c:v>2007.2739999999999</c:v>
                </c:pt>
                <c:pt idx="101">
                  <c:v>2007.277</c:v>
                </c:pt>
                <c:pt idx="102">
                  <c:v>2007.28</c:v>
                </c:pt>
                <c:pt idx="103">
                  <c:v>2007.2829999999999</c:v>
                </c:pt>
                <c:pt idx="104">
                  <c:v>2007.2850000000001</c:v>
                </c:pt>
                <c:pt idx="105">
                  <c:v>2007.288</c:v>
                </c:pt>
                <c:pt idx="106">
                  <c:v>2007.2909999999999</c:v>
                </c:pt>
                <c:pt idx="107">
                  <c:v>2007.2939999999999</c:v>
                </c:pt>
                <c:pt idx="108">
                  <c:v>2007.296</c:v>
                </c:pt>
                <c:pt idx="109">
                  <c:v>2007.299</c:v>
                </c:pt>
                <c:pt idx="110">
                  <c:v>2007.3019999999999</c:v>
                </c:pt>
                <c:pt idx="111">
                  <c:v>2007.3050000000001</c:v>
                </c:pt>
                <c:pt idx="112">
                  <c:v>2007.307</c:v>
                </c:pt>
                <c:pt idx="113">
                  <c:v>2007.31</c:v>
                </c:pt>
                <c:pt idx="114">
                  <c:v>2007.3129999999999</c:v>
                </c:pt>
                <c:pt idx="115">
                  <c:v>2007.316</c:v>
                </c:pt>
                <c:pt idx="116">
                  <c:v>2007.318</c:v>
                </c:pt>
                <c:pt idx="117">
                  <c:v>2007.3209999999999</c:v>
                </c:pt>
                <c:pt idx="118">
                  <c:v>2007.3239999999998</c:v>
                </c:pt>
                <c:pt idx="119">
                  <c:v>2007.327</c:v>
                </c:pt>
                <c:pt idx="120">
                  <c:v>2007.329</c:v>
                </c:pt>
                <c:pt idx="121">
                  <c:v>2007.3319999999999</c:v>
                </c:pt>
                <c:pt idx="122">
                  <c:v>2007.335</c:v>
                </c:pt>
                <c:pt idx="123">
                  <c:v>2007.337</c:v>
                </c:pt>
                <c:pt idx="124">
                  <c:v>2007.34</c:v>
                </c:pt>
                <c:pt idx="125">
                  <c:v>2007.3429999999998</c:v>
                </c:pt>
                <c:pt idx="126">
                  <c:v>2007.346</c:v>
                </c:pt>
                <c:pt idx="127">
                  <c:v>2007.348</c:v>
                </c:pt>
                <c:pt idx="128">
                  <c:v>2007.3509999999999</c:v>
                </c:pt>
                <c:pt idx="129">
                  <c:v>2007.3539999999998</c:v>
                </c:pt>
                <c:pt idx="130">
                  <c:v>2007.357</c:v>
                </c:pt>
                <c:pt idx="131">
                  <c:v>2007.3589999999999</c:v>
                </c:pt>
                <c:pt idx="132">
                  <c:v>2007.3619999999999</c:v>
                </c:pt>
                <c:pt idx="133">
                  <c:v>2007.365</c:v>
                </c:pt>
                <c:pt idx="134">
                  <c:v>2007.3679999999999</c:v>
                </c:pt>
                <c:pt idx="135">
                  <c:v>2007.37</c:v>
                </c:pt>
                <c:pt idx="136">
                  <c:v>2007.3729999999998</c:v>
                </c:pt>
                <c:pt idx="137">
                  <c:v>2007.376</c:v>
                </c:pt>
                <c:pt idx="138">
                  <c:v>2007.3789999999999</c:v>
                </c:pt>
                <c:pt idx="139">
                  <c:v>2007.3809999999999</c:v>
                </c:pt>
                <c:pt idx="140">
                  <c:v>2007.3839999999998</c:v>
                </c:pt>
                <c:pt idx="141">
                  <c:v>2007.3869999999999</c:v>
                </c:pt>
                <c:pt idx="142">
                  <c:v>2007.3889999999999</c:v>
                </c:pt>
                <c:pt idx="143">
                  <c:v>2007.3919999999998</c:v>
                </c:pt>
                <c:pt idx="144">
                  <c:v>2007.395</c:v>
                </c:pt>
                <c:pt idx="145">
                  <c:v>2007.3979999999999</c:v>
                </c:pt>
                <c:pt idx="146">
                  <c:v>2007.4</c:v>
                </c:pt>
                <c:pt idx="147">
                  <c:v>2007.403</c:v>
                </c:pt>
                <c:pt idx="148">
                  <c:v>2007.4060000000002</c:v>
                </c:pt>
                <c:pt idx="149">
                  <c:v>2007.4090000000001</c:v>
                </c:pt>
                <c:pt idx="150">
                  <c:v>2007.4110000000001</c:v>
                </c:pt>
                <c:pt idx="151">
                  <c:v>2007.414</c:v>
                </c:pt>
                <c:pt idx="152">
                  <c:v>2007.4170000000001</c:v>
                </c:pt>
                <c:pt idx="153">
                  <c:v>2007.42</c:v>
                </c:pt>
                <c:pt idx="154">
                  <c:v>2007.422</c:v>
                </c:pt>
                <c:pt idx="155">
                  <c:v>2007.4250000000002</c:v>
                </c:pt>
                <c:pt idx="156">
                  <c:v>2007.4280000000001</c:v>
                </c:pt>
                <c:pt idx="157">
                  <c:v>2007.431</c:v>
                </c:pt>
                <c:pt idx="158">
                  <c:v>2007.433</c:v>
                </c:pt>
                <c:pt idx="159">
                  <c:v>2007.4360000000001</c:v>
                </c:pt>
                <c:pt idx="160">
                  <c:v>2007.4390000000001</c:v>
                </c:pt>
                <c:pt idx="161">
                  <c:v>2007.442</c:v>
                </c:pt>
                <c:pt idx="162">
                  <c:v>2007.444</c:v>
                </c:pt>
                <c:pt idx="163">
                  <c:v>2007.4470000000001</c:v>
                </c:pt>
                <c:pt idx="164">
                  <c:v>2007.45</c:v>
                </c:pt>
                <c:pt idx="165">
                  <c:v>2007.452</c:v>
                </c:pt>
                <c:pt idx="166">
                  <c:v>2007.4549999999999</c:v>
                </c:pt>
                <c:pt idx="167">
                  <c:v>2007.4580000000001</c:v>
                </c:pt>
                <c:pt idx="168">
                  <c:v>2007.461</c:v>
                </c:pt>
                <c:pt idx="169">
                  <c:v>2007.463</c:v>
                </c:pt>
                <c:pt idx="170">
                  <c:v>2007.4660000000001</c:v>
                </c:pt>
                <c:pt idx="171">
                  <c:v>2007.4690000000001</c:v>
                </c:pt>
                <c:pt idx="172">
                  <c:v>2007.472</c:v>
                </c:pt>
                <c:pt idx="173">
                  <c:v>2007.4739999999999</c:v>
                </c:pt>
                <c:pt idx="174">
                  <c:v>2007.4770000000001</c:v>
                </c:pt>
                <c:pt idx="175">
                  <c:v>2007.48</c:v>
                </c:pt>
                <c:pt idx="176">
                  <c:v>2007.4829999999999</c:v>
                </c:pt>
                <c:pt idx="177">
                  <c:v>2007.4849999999999</c:v>
                </c:pt>
                <c:pt idx="178">
                  <c:v>2007.4880000000001</c:v>
                </c:pt>
                <c:pt idx="179">
                  <c:v>2007.491</c:v>
                </c:pt>
                <c:pt idx="180">
                  <c:v>2007.4939999999999</c:v>
                </c:pt>
                <c:pt idx="181">
                  <c:v>2007.4960000000001</c:v>
                </c:pt>
                <c:pt idx="182">
                  <c:v>2007.499</c:v>
                </c:pt>
                <c:pt idx="183">
                  <c:v>2007.502</c:v>
                </c:pt>
                <c:pt idx="184">
                  <c:v>2007.5039999999999</c:v>
                </c:pt>
                <c:pt idx="185">
                  <c:v>2007.5070000000001</c:v>
                </c:pt>
                <c:pt idx="186">
                  <c:v>2007.51</c:v>
                </c:pt>
                <c:pt idx="187">
                  <c:v>2007.5129999999999</c:v>
                </c:pt>
                <c:pt idx="188">
                  <c:v>2007.5150000000001</c:v>
                </c:pt>
                <c:pt idx="189">
                  <c:v>2007.518</c:v>
                </c:pt>
                <c:pt idx="190">
                  <c:v>2007.521</c:v>
                </c:pt>
                <c:pt idx="191">
                  <c:v>2007.5239999999999</c:v>
                </c:pt>
                <c:pt idx="192">
                  <c:v>2007.5260000000001</c:v>
                </c:pt>
                <c:pt idx="193">
                  <c:v>2007.529</c:v>
                </c:pt>
                <c:pt idx="194">
                  <c:v>2007.5319999999999</c:v>
                </c:pt>
                <c:pt idx="195">
                  <c:v>2007.5350000000001</c:v>
                </c:pt>
                <c:pt idx="196">
                  <c:v>2007.537</c:v>
                </c:pt>
                <c:pt idx="197">
                  <c:v>2007.54</c:v>
                </c:pt>
                <c:pt idx="198">
                  <c:v>2007.5429999999999</c:v>
                </c:pt>
                <c:pt idx="199">
                  <c:v>2007.546</c:v>
                </c:pt>
                <c:pt idx="200">
                  <c:v>2007.548</c:v>
                </c:pt>
                <c:pt idx="201">
                  <c:v>2007.5509999999999</c:v>
                </c:pt>
                <c:pt idx="202">
                  <c:v>2007.5539999999999</c:v>
                </c:pt>
                <c:pt idx="203">
                  <c:v>2007.557</c:v>
                </c:pt>
                <c:pt idx="204">
                  <c:v>2007.559</c:v>
                </c:pt>
                <c:pt idx="205">
                  <c:v>2007.5619999999999</c:v>
                </c:pt>
                <c:pt idx="206">
                  <c:v>2007.5650000000001</c:v>
                </c:pt>
                <c:pt idx="207">
                  <c:v>2007.567</c:v>
                </c:pt>
                <c:pt idx="208">
                  <c:v>2007.57</c:v>
                </c:pt>
                <c:pt idx="209">
                  <c:v>2007.5729999999999</c:v>
                </c:pt>
                <c:pt idx="210">
                  <c:v>2007.576</c:v>
                </c:pt>
                <c:pt idx="211">
                  <c:v>2007.578</c:v>
                </c:pt>
                <c:pt idx="212">
                  <c:v>2007.5809999999999</c:v>
                </c:pt>
                <c:pt idx="213">
                  <c:v>2007.5839999999998</c:v>
                </c:pt>
                <c:pt idx="214">
                  <c:v>2007.587</c:v>
                </c:pt>
                <c:pt idx="215">
                  <c:v>2007.5889999999999</c:v>
                </c:pt>
                <c:pt idx="216">
                  <c:v>2007.5919999999999</c:v>
                </c:pt>
                <c:pt idx="217">
                  <c:v>2007.595</c:v>
                </c:pt>
                <c:pt idx="218">
                  <c:v>2007.598</c:v>
                </c:pt>
                <c:pt idx="219">
                  <c:v>2007.6</c:v>
                </c:pt>
                <c:pt idx="220">
                  <c:v>2007.6029999999998</c:v>
                </c:pt>
                <c:pt idx="221">
                  <c:v>2007.606</c:v>
                </c:pt>
                <c:pt idx="222">
                  <c:v>2007.6089999999999</c:v>
                </c:pt>
                <c:pt idx="223">
                  <c:v>2007.6109999999999</c:v>
                </c:pt>
                <c:pt idx="224">
                  <c:v>2007.6139999999998</c:v>
                </c:pt>
                <c:pt idx="225">
                  <c:v>2007.617</c:v>
                </c:pt>
                <c:pt idx="226">
                  <c:v>2007.6189999999999</c:v>
                </c:pt>
                <c:pt idx="227">
                  <c:v>2007.6219999999998</c:v>
                </c:pt>
                <c:pt idx="228">
                  <c:v>2007.625</c:v>
                </c:pt>
                <c:pt idx="229">
                  <c:v>2007.6279999999999</c:v>
                </c:pt>
                <c:pt idx="230">
                  <c:v>2007.6299999999999</c:v>
                </c:pt>
                <c:pt idx="231">
                  <c:v>2007.6329999999998</c:v>
                </c:pt>
                <c:pt idx="232">
                  <c:v>2007.636</c:v>
                </c:pt>
                <c:pt idx="233">
                  <c:v>2007.6389999999999</c:v>
                </c:pt>
                <c:pt idx="234">
                  <c:v>2007.6409999999998</c:v>
                </c:pt>
                <c:pt idx="235">
                  <c:v>2007.6439999999998</c:v>
                </c:pt>
                <c:pt idx="236">
                  <c:v>2007.6469999999999</c:v>
                </c:pt>
                <c:pt idx="237">
                  <c:v>2007.6499999999999</c:v>
                </c:pt>
                <c:pt idx="238">
                  <c:v>2007.6519999999998</c:v>
                </c:pt>
                <c:pt idx="239">
                  <c:v>2007.655</c:v>
                </c:pt>
                <c:pt idx="240">
                  <c:v>2007.6579999999999</c:v>
                </c:pt>
                <c:pt idx="241">
                  <c:v>2007.6609999999998</c:v>
                </c:pt>
                <c:pt idx="242">
                  <c:v>2007.6629999999998</c:v>
                </c:pt>
                <c:pt idx="243">
                  <c:v>2007.6659999999999</c:v>
                </c:pt>
                <c:pt idx="244">
                  <c:v>2007.6689999999999</c:v>
                </c:pt>
                <c:pt idx="245">
                  <c:v>2007.6719999999998</c:v>
                </c:pt>
                <c:pt idx="246">
                  <c:v>2007.6739999999998</c:v>
                </c:pt>
                <c:pt idx="247">
                  <c:v>2007.6769999999999</c:v>
                </c:pt>
                <c:pt idx="248">
                  <c:v>2007.6799999999998</c:v>
                </c:pt>
                <c:pt idx="249">
                  <c:v>2007.6819999999998</c:v>
                </c:pt>
                <c:pt idx="250">
                  <c:v>2007.6849999999997</c:v>
                </c:pt>
                <c:pt idx="251">
                  <c:v>2007.6879999999999</c:v>
                </c:pt>
                <c:pt idx="252">
                  <c:v>2007.6909999999998</c:v>
                </c:pt>
                <c:pt idx="253">
                  <c:v>2007.6929999999998</c:v>
                </c:pt>
                <c:pt idx="254">
                  <c:v>2007.6959999999999</c:v>
                </c:pt>
                <c:pt idx="255">
                  <c:v>2007.6989999999998</c:v>
                </c:pt>
                <c:pt idx="256">
                  <c:v>2007.702</c:v>
                </c:pt>
                <c:pt idx="257">
                  <c:v>2007.704</c:v>
                </c:pt>
                <c:pt idx="258">
                  <c:v>2007.7070000000001</c:v>
                </c:pt>
                <c:pt idx="259">
                  <c:v>2007.71</c:v>
                </c:pt>
                <c:pt idx="260">
                  <c:v>2007.713</c:v>
                </c:pt>
                <c:pt idx="261">
                  <c:v>2007.7149999999999</c:v>
                </c:pt>
                <c:pt idx="262">
                  <c:v>2007.7180000000001</c:v>
                </c:pt>
                <c:pt idx="263">
                  <c:v>2007.721</c:v>
                </c:pt>
                <c:pt idx="264">
                  <c:v>2007.7239999999999</c:v>
                </c:pt>
                <c:pt idx="265">
                  <c:v>2007.7260000000001</c:v>
                </c:pt>
                <c:pt idx="266">
                  <c:v>2007.729</c:v>
                </c:pt>
                <c:pt idx="267">
                  <c:v>2007.732</c:v>
                </c:pt>
                <c:pt idx="268">
                  <c:v>2007.7339999999999</c:v>
                </c:pt>
                <c:pt idx="269">
                  <c:v>2007.7370000000001</c:v>
                </c:pt>
                <c:pt idx="270">
                  <c:v>2007.74</c:v>
                </c:pt>
                <c:pt idx="271">
                  <c:v>2007.7429999999999</c:v>
                </c:pt>
                <c:pt idx="272">
                  <c:v>2007.7449999999999</c:v>
                </c:pt>
                <c:pt idx="273">
                  <c:v>2007.748</c:v>
                </c:pt>
                <c:pt idx="274">
                  <c:v>2007.751</c:v>
                </c:pt>
                <c:pt idx="275">
                  <c:v>2007.7539999999999</c:v>
                </c:pt>
                <c:pt idx="276">
                  <c:v>2007.7560000000001</c:v>
                </c:pt>
                <c:pt idx="277">
                  <c:v>2007.759</c:v>
                </c:pt>
                <c:pt idx="278">
                  <c:v>2007.7619999999999</c:v>
                </c:pt>
                <c:pt idx="279">
                  <c:v>2007.7650000000001</c:v>
                </c:pt>
                <c:pt idx="280">
                  <c:v>2007.7670000000001</c:v>
                </c:pt>
                <c:pt idx="281">
                  <c:v>2007.77</c:v>
                </c:pt>
                <c:pt idx="282">
                  <c:v>2007.7729999999999</c:v>
                </c:pt>
                <c:pt idx="283">
                  <c:v>2007.7760000000001</c:v>
                </c:pt>
                <c:pt idx="284">
                  <c:v>2007.778</c:v>
                </c:pt>
                <c:pt idx="285">
                  <c:v>2007.7809999999999</c:v>
                </c:pt>
                <c:pt idx="286">
                  <c:v>2007.7839999999999</c:v>
                </c:pt>
                <c:pt idx="287">
                  <c:v>2007.7860000000001</c:v>
                </c:pt>
                <c:pt idx="288">
                  <c:v>2007.789</c:v>
                </c:pt>
                <c:pt idx="289">
                  <c:v>2007.7919999999999</c:v>
                </c:pt>
                <c:pt idx="290">
                  <c:v>2007.7950000000001</c:v>
                </c:pt>
                <c:pt idx="291">
                  <c:v>2007.797</c:v>
                </c:pt>
                <c:pt idx="292">
                  <c:v>2007.8</c:v>
                </c:pt>
                <c:pt idx="293">
                  <c:v>2007.8029999999999</c:v>
                </c:pt>
                <c:pt idx="294">
                  <c:v>2007.806</c:v>
                </c:pt>
                <c:pt idx="295">
                  <c:v>2007.808</c:v>
                </c:pt>
                <c:pt idx="296">
                  <c:v>2007.8109999999999</c:v>
                </c:pt>
                <c:pt idx="297">
                  <c:v>2007.8139999999999</c:v>
                </c:pt>
                <c:pt idx="298">
                  <c:v>2007.817</c:v>
                </c:pt>
                <c:pt idx="299">
                  <c:v>2007.819</c:v>
                </c:pt>
                <c:pt idx="300">
                  <c:v>2007.8219999999999</c:v>
                </c:pt>
                <c:pt idx="301">
                  <c:v>2007.825</c:v>
                </c:pt>
                <c:pt idx="302">
                  <c:v>2007.828</c:v>
                </c:pt>
                <c:pt idx="303">
                  <c:v>2007.83</c:v>
                </c:pt>
                <c:pt idx="304">
                  <c:v>2007.8329999999999</c:v>
                </c:pt>
                <c:pt idx="305">
                  <c:v>2007.836</c:v>
                </c:pt>
                <c:pt idx="306">
                  <c:v>2007.8389999999999</c:v>
                </c:pt>
                <c:pt idx="307">
                  <c:v>2007.8409999999999</c:v>
                </c:pt>
                <c:pt idx="308">
                  <c:v>2007.8439999999998</c:v>
                </c:pt>
                <c:pt idx="309">
                  <c:v>2007.847</c:v>
                </c:pt>
                <c:pt idx="310">
                  <c:v>2007.8489999999999</c:v>
                </c:pt>
                <c:pt idx="311">
                  <c:v>2007.8519999999999</c:v>
                </c:pt>
                <c:pt idx="312">
                  <c:v>2007.855</c:v>
                </c:pt>
                <c:pt idx="313">
                  <c:v>2007.8579999999999</c:v>
                </c:pt>
                <c:pt idx="314">
                  <c:v>2007.86</c:v>
                </c:pt>
                <c:pt idx="315">
                  <c:v>2007.8629999999998</c:v>
                </c:pt>
                <c:pt idx="316">
                  <c:v>2007.866</c:v>
                </c:pt>
                <c:pt idx="317">
                  <c:v>2007.8689999999999</c:v>
                </c:pt>
                <c:pt idx="318">
                  <c:v>2007.8709999999999</c:v>
                </c:pt>
                <c:pt idx="319">
                  <c:v>2007.8739999999998</c:v>
                </c:pt>
                <c:pt idx="320">
                  <c:v>2007.877</c:v>
                </c:pt>
                <c:pt idx="321">
                  <c:v>2007.8799999999999</c:v>
                </c:pt>
                <c:pt idx="322">
                  <c:v>2007.8819999999998</c:v>
                </c:pt>
                <c:pt idx="323">
                  <c:v>2007.885</c:v>
                </c:pt>
                <c:pt idx="324">
                  <c:v>2007.8879999999999</c:v>
                </c:pt>
                <c:pt idx="325">
                  <c:v>2007.8909999999998</c:v>
                </c:pt>
                <c:pt idx="326">
                  <c:v>2007.8929999999998</c:v>
                </c:pt>
                <c:pt idx="327">
                  <c:v>2007.896</c:v>
                </c:pt>
                <c:pt idx="328">
                  <c:v>2007.8989999999999</c:v>
                </c:pt>
                <c:pt idx="329">
                  <c:v>2007.9010000000001</c:v>
                </c:pt>
                <c:pt idx="330">
                  <c:v>2007.904</c:v>
                </c:pt>
                <c:pt idx="331">
                  <c:v>2007.9070000000002</c:v>
                </c:pt>
                <c:pt idx="332">
                  <c:v>2007.91</c:v>
                </c:pt>
                <c:pt idx="333">
                  <c:v>2007.912</c:v>
                </c:pt>
                <c:pt idx="334">
                  <c:v>2007.9150000000002</c:v>
                </c:pt>
                <c:pt idx="335">
                  <c:v>2007.9180000000001</c:v>
                </c:pt>
                <c:pt idx="336">
                  <c:v>2007.921</c:v>
                </c:pt>
                <c:pt idx="337">
                  <c:v>2007.923</c:v>
                </c:pt>
                <c:pt idx="338">
                  <c:v>2007.9260000000002</c:v>
                </c:pt>
                <c:pt idx="339">
                  <c:v>2007.9290000000001</c:v>
                </c:pt>
                <c:pt idx="340">
                  <c:v>2007.932</c:v>
                </c:pt>
                <c:pt idx="341">
                  <c:v>2007.934</c:v>
                </c:pt>
                <c:pt idx="342">
                  <c:v>2007.9370000000001</c:v>
                </c:pt>
                <c:pt idx="343">
                  <c:v>2007.94</c:v>
                </c:pt>
                <c:pt idx="344">
                  <c:v>2007.943</c:v>
                </c:pt>
                <c:pt idx="345">
                  <c:v>2007.9449999999999</c:v>
                </c:pt>
                <c:pt idx="346">
                  <c:v>2007.9480000000001</c:v>
                </c:pt>
                <c:pt idx="347">
                  <c:v>2007.951</c:v>
                </c:pt>
                <c:pt idx="348">
                  <c:v>2007.953</c:v>
                </c:pt>
                <c:pt idx="349">
                  <c:v>2007.9560000000001</c:v>
                </c:pt>
                <c:pt idx="350">
                  <c:v>2007.9590000000001</c:v>
                </c:pt>
                <c:pt idx="351">
                  <c:v>2007.962</c:v>
                </c:pt>
                <c:pt idx="352">
                  <c:v>2007.9639999999999</c:v>
                </c:pt>
                <c:pt idx="353">
                  <c:v>2007.9670000000001</c:v>
                </c:pt>
                <c:pt idx="354">
                  <c:v>2007.97</c:v>
                </c:pt>
                <c:pt idx="355">
                  <c:v>2007.973</c:v>
                </c:pt>
                <c:pt idx="356">
                  <c:v>2007.9749999999999</c:v>
                </c:pt>
                <c:pt idx="357">
                  <c:v>2007.9780000000001</c:v>
                </c:pt>
                <c:pt idx="358">
                  <c:v>2007.981</c:v>
                </c:pt>
                <c:pt idx="359">
                  <c:v>2007.9839999999999</c:v>
                </c:pt>
                <c:pt idx="360">
                  <c:v>2007.9860000000001</c:v>
                </c:pt>
                <c:pt idx="361">
                  <c:v>2007.989</c:v>
                </c:pt>
                <c:pt idx="362">
                  <c:v>2007.992</c:v>
                </c:pt>
                <c:pt idx="363">
                  <c:v>2007.9949999999999</c:v>
                </c:pt>
                <c:pt idx="364">
                  <c:v>2007.9970000000001</c:v>
                </c:pt>
              </c:numCache>
            </c:numRef>
          </c:cat>
          <c:val>
            <c:numRef>
              <c:f>Sheet1!$G$2:$G$367</c:f>
              <c:numCache>
                <c:formatCode>General</c:formatCode>
                <c:ptCount val="366"/>
                <c:pt idx="0">
                  <c:v>22</c:v>
                </c:pt>
                <c:pt idx="1">
                  <c:v>24</c:v>
                </c:pt>
                <c:pt idx="2">
                  <c:v>25</c:v>
                </c:pt>
                <c:pt idx="3">
                  <c:v>25</c:v>
                </c:pt>
                <c:pt idx="4">
                  <c:v>28</c:v>
                </c:pt>
                <c:pt idx="5">
                  <c:v>27</c:v>
                </c:pt>
                <c:pt idx="6">
                  <c:v>24</c:v>
                </c:pt>
                <c:pt idx="7">
                  <c:v>30</c:v>
                </c:pt>
                <c:pt idx="8">
                  <c:v>27</c:v>
                </c:pt>
                <c:pt idx="9">
                  <c:v>24</c:v>
                </c:pt>
                <c:pt idx="10">
                  <c:v>23</c:v>
                </c:pt>
                <c:pt idx="11">
                  <c:v>16</c:v>
                </c:pt>
                <c:pt idx="12">
                  <c:v>17</c:v>
                </c:pt>
                <c:pt idx="13">
                  <c:v>11</c:v>
                </c:pt>
                <c:pt idx="14">
                  <c:v>11</c:v>
                </c:pt>
                <c:pt idx="15">
                  <c:v>11</c:v>
                </c:pt>
                <c:pt idx="16">
                  <c:v>9</c:v>
                </c:pt>
                <c:pt idx="17">
                  <c:v>10</c:v>
                </c:pt>
                <c:pt idx="18">
                  <c:v>14</c:v>
                </c:pt>
                <c:pt idx="19">
                  <c:v>11</c:v>
                </c:pt>
                <c:pt idx="20">
                  <c:v>11</c:v>
                </c:pt>
                <c:pt idx="21">
                  <c:v>12</c:v>
                </c:pt>
                <c:pt idx="22">
                  <c:v>10</c:v>
                </c:pt>
                <c:pt idx="23">
                  <c:v>11</c:v>
                </c:pt>
                <c:pt idx="24">
                  <c:v>8</c:v>
                </c:pt>
                <c:pt idx="25">
                  <c:v>7</c:v>
                </c:pt>
                <c:pt idx="26">
                  <c:v>7</c:v>
                </c:pt>
                <c:pt idx="27">
                  <c:v>8</c:v>
                </c:pt>
                <c:pt idx="28">
                  <c:v>18</c:v>
                </c:pt>
                <c:pt idx="29">
                  <c:v>20</c:v>
                </c:pt>
                <c:pt idx="30">
                  <c:v>20</c:v>
                </c:pt>
                <c:pt idx="31">
                  <c:v>22</c:v>
                </c:pt>
                <c:pt idx="32">
                  <c:v>24</c:v>
                </c:pt>
                <c:pt idx="33">
                  <c:v>21</c:v>
                </c:pt>
                <c:pt idx="34">
                  <c:v>17</c:v>
                </c:pt>
                <c:pt idx="35">
                  <c:v>16</c:v>
                </c:pt>
                <c:pt idx="36">
                  <c:v>15</c:v>
                </c:pt>
                <c:pt idx="37">
                  <c:v>15</c:v>
                </c:pt>
                <c:pt idx="38">
                  <c:v>8</c:v>
                </c:pt>
                <c:pt idx="39">
                  <c:v>7</c:v>
                </c:pt>
                <c:pt idx="40">
                  <c:v>7</c:v>
                </c:pt>
                <c:pt idx="41">
                  <c:v>0</c:v>
                </c:pt>
                <c:pt idx="42">
                  <c:v>0</c:v>
                </c:pt>
                <c:pt idx="43">
                  <c:v>0</c:v>
                </c:pt>
                <c:pt idx="44">
                  <c:v>0</c:v>
                </c:pt>
                <c:pt idx="45">
                  <c:v>0</c:v>
                </c:pt>
                <c:pt idx="46">
                  <c:v>0</c:v>
                </c:pt>
                <c:pt idx="47">
                  <c:v>8</c:v>
                </c:pt>
                <c:pt idx="48">
                  <c:v>8</c:v>
                </c:pt>
                <c:pt idx="49">
                  <c:v>20</c:v>
                </c:pt>
                <c:pt idx="50">
                  <c:v>17</c:v>
                </c:pt>
                <c:pt idx="51">
                  <c:v>10</c:v>
                </c:pt>
                <c:pt idx="52">
                  <c:v>16</c:v>
                </c:pt>
                <c:pt idx="53">
                  <c:v>15</c:v>
                </c:pt>
                <c:pt idx="54">
                  <c:v>8</c:v>
                </c:pt>
                <c:pt idx="55">
                  <c:v>8</c:v>
                </c:pt>
                <c:pt idx="56">
                  <c:v>15</c:v>
                </c:pt>
                <c:pt idx="57">
                  <c:v>15</c:v>
                </c:pt>
                <c:pt idx="58">
                  <c:v>8</c:v>
                </c:pt>
                <c:pt idx="59">
                  <c:v>7</c:v>
                </c:pt>
                <c:pt idx="60">
                  <c:v>7</c:v>
                </c:pt>
                <c:pt idx="61">
                  <c:v>7</c:v>
                </c:pt>
                <c:pt idx="62">
                  <c:v>8</c:v>
                </c:pt>
                <c:pt idx="63">
                  <c:v>17</c:v>
                </c:pt>
                <c:pt idx="64">
                  <c:v>14</c:v>
                </c:pt>
                <c:pt idx="65">
                  <c:v>0</c:v>
                </c:pt>
                <c:pt idx="66">
                  <c:v>0</c:v>
                </c:pt>
                <c:pt idx="67">
                  <c:v>0</c:v>
                </c:pt>
                <c:pt idx="68">
                  <c:v>0</c:v>
                </c:pt>
                <c:pt idx="69">
                  <c:v>9</c:v>
                </c:pt>
                <c:pt idx="70">
                  <c:v>8</c:v>
                </c:pt>
                <c:pt idx="71">
                  <c:v>0</c:v>
                </c:pt>
                <c:pt idx="72">
                  <c:v>0</c:v>
                </c:pt>
                <c:pt idx="73">
                  <c:v>0</c:v>
                </c:pt>
                <c:pt idx="74">
                  <c:v>0</c:v>
                </c:pt>
                <c:pt idx="75">
                  <c:v>0</c:v>
                </c:pt>
                <c:pt idx="76">
                  <c:v>0</c:v>
                </c:pt>
                <c:pt idx="77">
                  <c:v>0</c:v>
                </c:pt>
                <c:pt idx="78">
                  <c:v>0</c:v>
                </c:pt>
                <c:pt idx="79">
                  <c:v>0</c:v>
                </c:pt>
                <c:pt idx="80">
                  <c:v>0</c:v>
                </c:pt>
                <c:pt idx="81">
                  <c:v>8</c:v>
                </c:pt>
                <c:pt idx="82">
                  <c:v>8</c:v>
                </c:pt>
                <c:pt idx="83">
                  <c:v>0</c:v>
                </c:pt>
                <c:pt idx="84">
                  <c:v>9</c:v>
                </c:pt>
                <c:pt idx="85">
                  <c:v>8</c:v>
                </c:pt>
                <c:pt idx="86">
                  <c:v>8</c:v>
                </c:pt>
                <c:pt idx="87">
                  <c:v>8</c:v>
                </c:pt>
                <c:pt idx="88">
                  <c:v>7</c:v>
                </c:pt>
                <c:pt idx="89">
                  <c:v>7</c:v>
                </c:pt>
                <c:pt idx="90">
                  <c:v>10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7</c:v>
                </c:pt>
                <c:pt idx="107">
                  <c:v>0</c:v>
                </c:pt>
                <c:pt idx="108">
                  <c:v>0</c:v>
                </c:pt>
                <c:pt idx="109">
                  <c:v>0</c:v>
                </c:pt>
                <c:pt idx="110">
                  <c:v>0</c:v>
                </c:pt>
                <c:pt idx="111">
                  <c:v>0</c:v>
                </c:pt>
                <c:pt idx="112">
                  <c:v>0</c:v>
                </c:pt>
                <c:pt idx="113">
                  <c:v>0</c:v>
                </c:pt>
                <c:pt idx="114">
                  <c:v>8</c:v>
                </c:pt>
                <c:pt idx="115">
                  <c:v>10</c:v>
                </c:pt>
                <c:pt idx="116">
                  <c:v>11</c:v>
                </c:pt>
                <c:pt idx="117">
                  <c:v>14</c:v>
                </c:pt>
                <c:pt idx="118">
                  <c:v>20</c:v>
                </c:pt>
                <c:pt idx="119">
                  <c:v>21</c:v>
                </c:pt>
                <c:pt idx="120">
                  <c:v>20</c:v>
                </c:pt>
                <c:pt idx="121">
                  <c:v>20</c:v>
                </c:pt>
                <c:pt idx="122">
                  <c:v>12</c:v>
                </c:pt>
                <c:pt idx="123">
                  <c:v>11</c:v>
                </c:pt>
                <c:pt idx="124">
                  <c:v>10</c:v>
                </c:pt>
                <c:pt idx="125">
                  <c:v>9</c:v>
                </c:pt>
                <c:pt idx="126">
                  <c:v>8</c:v>
                </c:pt>
                <c:pt idx="127">
                  <c:v>9</c:v>
                </c:pt>
                <c:pt idx="128">
                  <c:v>11</c:v>
                </c:pt>
                <c:pt idx="129">
                  <c:v>12</c:v>
                </c:pt>
                <c:pt idx="130">
                  <c:v>14</c:v>
                </c:pt>
                <c:pt idx="131">
                  <c:v>13</c:v>
                </c:pt>
                <c:pt idx="132">
                  <c:v>11</c:v>
                </c:pt>
                <c:pt idx="133">
                  <c:v>18</c:v>
                </c:pt>
                <c:pt idx="134">
                  <c:v>18</c:v>
                </c:pt>
                <c:pt idx="135">
                  <c:v>19</c:v>
                </c:pt>
                <c:pt idx="136">
                  <c:v>24</c:v>
                </c:pt>
                <c:pt idx="137">
                  <c:v>25</c:v>
                </c:pt>
                <c:pt idx="138">
                  <c:v>22</c:v>
                </c:pt>
                <c:pt idx="139">
                  <c:v>14</c:v>
                </c:pt>
                <c:pt idx="140">
                  <c:v>11</c:v>
                </c:pt>
                <c:pt idx="141">
                  <c:v>9</c:v>
                </c:pt>
                <c:pt idx="142">
                  <c:v>14</c:v>
                </c:pt>
                <c:pt idx="143">
                  <c:v>9</c:v>
                </c:pt>
                <c:pt idx="144">
                  <c:v>0</c:v>
                </c:pt>
                <c:pt idx="145">
                  <c:v>0</c:v>
                </c:pt>
                <c:pt idx="146">
                  <c:v>0</c:v>
                </c:pt>
                <c:pt idx="147">
                  <c:v>0</c:v>
                </c:pt>
                <c:pt idx="148">
                  <c:v>7</c:v>
                </c:pt>
                <c:pt idx="149">
                  <c:v>7</c:v>
                </c:pt>
                <c:pt idx="150">
                  <c:v>7</c:v>
                </c:pt>
                <c:pt idx="151">
                  <c:v>19</c:v>
                </c:pt>
                <c:pt idx="152">
                  <c:v>25</c:v>
                </c:pt>
                <c:pt idx="153">
                  <c:v>31</c:v>
                </c:pt>
                <c:pt idx="154">
                  <c:v>34</c:v>
                </c:pt>
                <c:pt idx="155">
                  <c:v>35</c:v>
                </c:pt>
                <c:pt idx="156">
                  <c:v>33</c:v>
                </c:pt>
                <c:pt idx="157">
                  <c:v>37</c:v>
                </c:pt>
                <c:pt idx="158">
                  <c:v>34</c:v>
                </c:pt>
                <c:pt idx="159">
                  <c:v>12</c:v>
                </c:pt>
                <c:pt idx="160">
                  <c:v>9</c:v>
                </c:pt>
                <c:pt idx="161">
                  <c:v>9</c:v>
                </c:pt>
                <c:pt idx="162">
                  <c:v>8</c:v>
                </c:pt>
                <c:pt idx="163">
                  <c:v>8</c:v>
                </c:pt>
                <c:pt idx="164">
                  <c:v>0</c:v>
                </c:pt>
                <c:pt idx="165">
                  <c:v>0</c:v>
                </c:pt>
                <c:pt idx="166">
                  <c:v>0</c:v>
                </c:pt>
                <c:pt idx="167">
                  <c:v>0</c:v>
                </c:pt>
                <c:pt idx="168">
                  <c:v>0</c:v>
                </c:pt>
                <c:pt idx="169">
                  <c:v>0</c:v>
                </c:pt>
                <c:pt idx="170">
                  <c:v>0</c:v>
                </c:pt>
                <c:pt idx="171">
                  <c:v>0</c:v>
                </c:pt>
                <c:pt idx="172">
                  <c:v>0</c:v>
                </c:pt>
                <c:pt idx="173">
                  <c:v>0</c:v>
                </c:pt>
                <c:pt idx="174">
                  <c:v>0</c:v>
                </c:pt>
                <c:pt idx="175">
                  <c:v>7</c:v>
                </c:pt>
                <c:pt idx="176">
                  <c:v>8</c:v>
                </c:pt>
                <c:pt idx="177">
                  <c:v>8</c:v>
                </c:pt>
                <c:pt idx="178">
                  <c:v>9</c:v>
                </c:pt>
                <c:pt idx="179">
                  <c:v>18</c:v>
                </c:pt>
                <c:pt idx="180">
                  <c:v>18</c:v>
                </c:pt>
                <c:pt idx="181">
                  <c:v>19</c:v>
                </c:pt>
                <c:pt idx="182">
                  <c:v>11</c:v>
                </c:pt>
                <c:pt idx="183">
                  <c:v>9</c:v>
                </c:pt>
                <c:pt idx="184">
                  <c:v>9</c:v>
                </c:pt>
                <c:pt idx="185">
                  <c:v>9</c:v>
                </c:pt>
                <c:pt idx="186">
                  <c:v>9</c:v>
                </c:pt>
                <c:pt idx="187">
                  <c:v>8</c:v>
                </c:pt>
                <c:pt idx="188">
                  <c:v>10</c:v>
                </c:pt>
                <c:pt idx="189">
                  <c:v>14</c:v>
                </c:pt>
                <c:pt idx="190">
                  <c:v>17</c:v>
                </c:pt>
                <c:pt idx="191">
                  <c:v>17</c:v>
                </c:pt>
                <c:pt idx="192">
                  <c:v>15</c:v>
                </c:pt>
                <c:pt idx="193">
                  <c:v>26</c:v>
                </c:pt>
                <c:pt idx="194">
                  <c:v>27</c:v>
                </c:pt>
                <c:pt idx="195">
                  <c:v>25</c:v>
                </c:pt>
                <c:pt idx="196">
                  <c:v>20</c:v>
                </c:pt>
                <c:pt idx="197">
                  <c:v>11</c:v>
                </c:pt>
                <c:pt idx="198">
                  <c:v>9</c:v>
                </c:pt>
                <c:pt idx="199">
                  <c:v>8</c:v>
                </c:pt>
                <c:pt idx="200">
                  <c:v>0</c:v>
                </c:pt>
                <c:pt idx="201">
                  <c:v>0</c:v>
                </c:pt>
                <c:pt idx="202">
                  <c:v>0</c:v>
                </c:pt>
                <c:pt idx="203">
                  <c:v>0</c:v>
                </c:pt>
                <c:pt idx="204">
                  <c:v>0</c:v>
                </c:pt>
                <c:pt idx="205">
                  <c:v>0</c:v>
                </c:pt>
                <c:pt idx="206">
                  <c:v>0</c:v>
                </c:pt>
                <c:pt idx="207">
                  <c:v>0</c:v>
                </c:pt>
                <c:pt idx="208">
                  <c:v>9</c:v>
                </c:pt>
                <c:pt idx="209">
                  <c:v>9</c:v>
                </c:pt>
                <c:pt idx="210">
                  <c:v>9</c:v>
                </c:pt>
                <c:pt idx="211">
                  <c:v>0</c:v>
                </c:pt>
                <c:pt idx="212">
                  <c:v>0</c:v>
                </c:pt>
                <c:pt idx="213">
                  <c:v>0</c:v>
                </c:pt>
                <c:pt idx="214">
                  <c:v>7</c:v>
                </c:pt>
                <c:pt idx="215">
                  <c:v>7</c:v>
                </c:pt>
                <c:pt idx="216">
                  <c:v>7</c:v>
                </c:pt>
                <c:pt idx="217">
                  <c:v>8</c:v>
                </c:pt>
                <c:pt idx="218">
                  <c:v>8</c:v>
                </c:pt>
                <c:pt idx="219">
                  <c:v>9</c:v>
                </c:pt>
                <c:pt idx="220">
                  <c:v>9</c:v>
                </c:pt>
                <c:pt idx="221">
                  <c:v>9</c:v>
                </c:pt>
                <c:pt idx="222">
                  <c:v>8</c:v>
                </c:pt>
                <c:pt idx="223">
                  <c:v>8</c:v>
                </c:pt>
                <c:pt idx="224">
                  <c:v>8</c:v>
                </c:pt>
                <c:pt idx="225">
                  <c:v>0</c:v>
                </c:pt>
                <c:pt idx="226">
                  <c:v>0</c:v>
                </c:pt>
                <c:pt idx="227">
                  <c:v>0</c:v>
                </c:pt>
                <c:pt idx="228">
                  <c:v>0</c:v>
                </c:pt>
                <c:pt idx="229">
                  <c:v>0</c:v>
                </c:pt>
                <c:pt idx="230">
                  <c:v>0</c:v>
                </c:pt>
                <c:pt idx="231">
                  <c:v>0</c:v>
                </c:pt>
                <c:pt idx="232">
                  <c:v>9</c:v>
                </c:pt>
                <c:pt idx="233">
                  <c:v>8</c:v>
                </c:pt>
                <c:pt idx="234">
                  <c:v>8</c:v>
                </c:pt>
                <c:pt idx="235">
                  <c:v>8</c:v>
                </c:pt>
                <c:pt idx="236">
                  <c:v>8</c:v>
                </c:pt>
                <c:pt idx="237">
                  <c:v>8</c:v>
                </c:pt>
                <c:pt idx="238">
                  <c:v>8</c:v>
                </c:pt>
                <c:pt idx="239">
                  <c:v>8</c:v>
                </c:pt>
                <c:pt idx="240">
                  <c:v>8</c:v>
                </c:pt>
                <c:pt idx="241">
                  <c:v>8</c:v>
                </c:pt>
                <c:pt idx="242">
                  <c:v>17</c:v>
                </c:pt>
                <c:pt idx="243">
                  <c:v>14</c:v>
                </c:pt>
                <c:pt idx="244">
                  <c:v>8</c:v>
                </c:pt>
                <c:pt idx="245">
                  <c:v>8</c:v>
                </c:pt>
                <c:pt idx="246">
                  <c:v>8</c:v>
                </c:pt>
                <c:pt idx="247">
                  <c:v>8</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9</c:v>
                </c:pt>
                <c:pt idx="271">
                  <c:v>9</c:v>
                </c:pt>
                <c:pt idx="272">
                  <c:v>9</c:v>
                </c:pt>
                <c:pt idx="273">
                  <c:v>0</c:v>
                </c:pt>
                <c:pt idx="274">
                  <c:v>0</c:v>
                </c:pt>
                <c:pt idx="275">
                  <c:v>0</c:v>
                </c:pt>
                <c:pt idx="276">
                  <c:v>0</c:v>
                </c:pt>
                <c:pt idx="277">
                  <c:v>0</c:v>
                </c:pt>
                <c:pt idx="278">
                  <c:v>11</c:v>
                </c:pt>
                <c:pt idx="279">
                  <c:v>9</c:v>
                </c:pt>
                <c:pt idx="280">
                  <c:v>7</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8</c:v>
                </c:pt>
                <c:pt idx="310">
                  <c:v>0</c:v>
                </c:pt>
                <c:pt idx="311">
                  <c:v>0</c:v>
                </c:pt>
                <c:pt idx="312">
                  <c:v>0</c:v>
                </c:pt>
                <c:pt idx="313">
                  <c:v>0</c:v>
                </c:pt>
                <c:pt idx="314">
                  <c:v>0</c:v>
                </c:pt>
                <c:pt idx="315">
                  <c:v>0</c:v>
                </c:pt>
                <c:pt idx="316">
                  <c:v>0</c:v>
                </c:pt>
                <c:pt idx="317">
                  <c:v>0</c:v>
                </c:pt>
                <c:pt idx="318">
                  <c:v>0</c:v>
                </c:pt>
                <c:pt idx="319">
                  <c:v>10</c:v>
                </c:pt>
                <c:pt idx="320">
                  <c:v>9</c:v>
                </c:pt>
                <c:pt idx="321">
                  <c:v>0</c:v>
                </c:pt>
                <c:pt idx="322">
                  <c:v>0</c:v>
                </c:pt>
                <c:pt idx="323">
                  <c:v>0</c:v>
                </c:pt>
                <c:pt idx="324">
                  <c:v>0</c:v>
                </c:pt>
                <c:pt idx="325">
                  <c:v>0</c:v>
                </c:pt>
                <c:pt idx="326">
                  <c:v>0</c:v>
                </c:pt>
                <c:pt idx="327">
                  <c:v>10</c:v>
                </c:pt>
                <c:pt idx="328">
                  <c:v>8</c:v>
                </c:pt>
                <c:pt idx="329">
                  <c:v>7</c:v>
                </c:pt>
                <c:pt idx="330">
                  <c:v>0</c:v>
                </c:pt>
                <c:pt idx="331">
                  <c:v>0</c:v>
                </c:pt>
                <c:pt idx="332">
                  <c:v>0</c:v>
                </c:pt>
                <c:pt idx="333">
                  <c:v>0</c:v>
                </c:pt>
                <c:pt idx="334">
                  <c:v>10</c:v>
                </c:pt>
                <c:pt idx="335">
                  <c:v>9</c:v>
                </c:pt>
                <c:pt idx="336">
                  <c:v>7</c:v>
                </c:pt>
                <c:pt idx="337">
                  <c:v>9</c:v>
                </c:pt>
                <c:pt idx="338">
                  <c:v>8</c:v>
                </c:pt>
                <c:pt idx="339">
                  <c:v>16</c:v>
                </c:pt>
                <c:pt idx="340">
                  <c:v>15</c:v>
                </c:pt>
                <c:pt idx="341">
                  <c:v>25</c:v>
                </c:pt>
                <c:pt idx="342">
                  <c:v>26</c:v>
                </c:pt>
                <c:pt idx="343">
                  <c:v>24</c:v>
                </c:pt>
                <c:pt idx="344">
                  <c:v>24</c:v>
                </c:pt>
                <c:pt idx="345">
                  <c:v>28</c:v>
                </c:pt>
                <c:pt idx="346">
                  <c:v>30</c:v>
                </c:pt>
                <c:pt idx="347">
                  <c:v>24</c:v>
                </c:pt>
                <c:pt idx="348">
                  <c:v>22</c:v>
                </c:pt>
                <c:pt idx="349">
                  <c:v>18</c:v>
                </c:pt>
                <c:pt idx="350">
                  <c:v>11</c:v>
                </c:pt>
                <c:pt idx="351">
                  <c:v>7</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numCache>
            </c:numRef>
          </c:val>
        </c:ser>
        <c:dLbls/>
        <c:marker val="1"/>
        <c:axId val="53914240"/>
        <c:axId val="53924224"/>
      </c:lineChart>
      <c:catAx>
        <c:axId val="53914240"/>
        <c:scaling>
          <c:orientation val="minMax"/>
        </c:scaling>
        <c:axPos val="b"/>
        <c:numFmt formatCode="General" sourceLinked="1"/>
        <c:tickLblPos val="nextTo"/>
        <c:crossAx val="53924224"/>
        <c:crosses val="autoZero"/>
        <c:auto val="1"/>
        <c:lblAlgn val="ctr"/>
        <c:lblOffset val="100"/>
      </c:catAx>
      <c:valAx>
        <c:axId val="53924224"/>
        <c:scaling>
          <c:orientation val="minMax"/>
        </c:scaling>
        <c:axPos val="l"/>
        <c:numFmt formatCode="General" sourceLinked="1"/>
        <c:tickLblPos val="nextTo"/>
        <c:crossAx val="53914240"/>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GB"/>
  <c:chart>
    <c:title>
      <c:layout/>
    </c:title>
    <c:plotArea>
      <c:layout>
        <c:manualLayout>
          <c:layoutTarget val="inner"/>
          <c:xMode val="edge"/>
          <c:yMode val="edge"/>
          <c:x val="0.10292634912711375"/>
          <c:y val="3.1655796414777448E-2"/>
          <c:w val="0.87808108687232123"/>
          <c:h val="0.74970466718005879"/>
        </c:manualLayout>
      </c:layout>
      <c:lineChart>
        <c:grouping val="standard"/>
        <c:ser>
          <c:idx val="0"/>
          <c:order val="0"/>
          <c:tx>
            <c:strRef>
              <c:f>'Sunspot Data 1900_2008'!$B$1</c:f>
              <c:strCache>
                <c:ptCount val="1"/>
              </c:strCache>
            </c:strRef>
          </c:tx>
          <c:marker>
            <c:symbol val="none"/>
          </c:marker>
          <c:cat>
            <c:numRef>
              <c:f>'Sunspot Data 1900_2008'!$A$2:$A$1309</c:f>
              <c:numCache>
                <c:formatCode>0.00</c:formatCode>
                <c:ptCount val="1308"/>
                <c:pt idx="0">
                  <c:v>1900.0439999999999</c:v>
                </c:pt>
                <c:pt idx="1">
                  <c:v>1900.1229999999998</c:v>
                </c:pt>
                <c:pt idx="2">
                  <c:v>1900.2049999999999</c:v>
                </c:pt>
                <c:pt idx="3">
                  <c:v>1900.287</c:v>
                </c:pt>
                <c:pt idx="4">
                  <c:v>1900.3719999999998</c:v>
                </c:pt>
                <c:pt idx="5">
                  <c:v>1900.454</c:v>
                </c:pt>
                <c:pt idx="6">
                  <c:v>1900.539</c:v>
                </c:pt>
                <c:pt idx="7">
                  <c:v>1900.6239999999998</c:v>
                </c:pt>
                <c:pt idx="8">
                  <c:v>1900.7060000000001</c:v>
                </c:pt>
                <c:pt idx="9">
                  <c:v>1900.7909999999999</c:v>
                </c:pt>
                <c:pt idx="10">
                  <c:v>1900.8729999999998</c:v>
                </c:pt>
                <c:pt idx="11">
                  <c:v>1900.9580000000001</c:v>
                </c:pt>
                <c:pt idx="12">
                  <c:v>1901.0429999999999</c:v>
                </c:pt>
                <c:pt idx="13">
                  <c:v>1901.1229999999998</c:v>
                </c:pt>
                <c:pt idx="14">
                  <c:v>1901.2049999999999</c:v>
                </c:pt>
                <c:pt idx="15">
                  <c:v>1901.287</c:v>
                </c:pt>
                <c:pt idx="16">
                  <c:v>1901.3719999999998</c:v>
                </c:pt>
                <c:pt idx="17">
                  <c:v>1901.454</c:v>
                </c:pt>
                <c:pt idx="18">
                  <c:v>1901.539</c:v>
                </c:pt>
                <c:pt idx="19">
                  <c:v>1901.6239999999998</c:v>
                </c:pt>
                <c:pt idx="20">
                  <c:v>1901.7060000000001</c:v>
                </c:pt>
                <c:pt idx="21">
                  <c:v>1901.7909999999999</c:v>
                </c:pt>
                <c:pt idx="22">
                  <c:v>1901.8729999999998</c:v>
                </c:pt>
                <c:pt idx="23">
                  <c:v>1901.9580000000001</c:v>
                </c:pt>
                <c:pt idx="24">
                  <c:v>1902.0419999999999</c:v>
                </c:pt>
                <c:pt idx="25">
                  <c:v>1902.1219999999998</c:v>
                </c:pt>
                <c:pt idx="26">
                  <c:v>1902.204</c:v>
                </c:pt>
                <c:pt idx="27">
                  <c:v>1902.2860000000001</c:v>
                </c:pt>
                <c:pt idx="28">
                  <c:v>1902.3709999999999</c:v>
                </c:pt>
                <c:pt idx="29">
                  <c:v>1902.453</c:v>
                </c:pt>
                <c:pt idx="30">
                  <c:v>1902.538</c:v>
                </c:pt>
                <c:pt idx="31">
                  <c:v>1902.6229999999998</c:v>
                </c:pt>
                <c:pt idx="32">
                  <c:v>1902.7049999999999</c:v>
                </c:pt>
                <c:pt idx="33">
                  <c:v>1902.79</c:v>
                </c:pt>
                <c:pt idx="34">
                  <c:v>1902.8719999999998</c:v>
                </c:pt>
                <c:pt idx="35">
                  <c:v>1902.9570000000001</c:v>
                </c:pt>
                <c:pt idx="36">
                  <c:v>1903.0419999999999</c:v>
                </c:pt>
                <c:pt idx="37">
                  <c:v>1903.1209999999999</c:v>
                </c:pt>
                <c:pt idx="38">
                  <c:v>1903.203</c:v>
                </c:pt>
                <c:pt idx="39">
                  <c:v>1903.2850000000001</c:v>
                </c:pt>
                <c:pt idx="40">
                  <c:v>1903.37</c:v>
                </c:pt>
                <c:pt idx="41">
                  <c:v>1903.452</c:v>
                </c:pt>
                <c:pt idx="42">
                  <c:v>1903.537</c:v>
                </c:pt>
                <c:pt idx="43">
                  <c:v>1903.6219999999998</c:v>
                </c:pt>
                <c:pt idx="44">
                  <c:v>1903.704</c:v>
                </c:pt>
                <c:pt idx="45">
                  <c:v>1903.789</c:v>
                </c:pt>
                <c:pt idx="46">
                  <c:v>1903.8709999999999</c:v>
                </c:pt>
                <c:pt idx="47">
                  <c:v>1903.9560000000001</c:v>
                </c:pt>
                <c:pt idx="48">
                  <c:v>1904.0409999999999</c:v>
                </c:pt>
                <c:pt idx="49">
                  <c:v>1904.1229999999998</c:v>
                </c:pt>
                <c:pt idx="50">
                  <c:v>1904.2049999999999</c:v>
                </c:pt>
                <c:pt idx="51">
                  <c:v>1904.287</c:v>
                </c:pt>
                <c:pt idx="52">
                  <c:v>1904.3719999999998</c:v>
                </c:pt>
                <c:pt idx="53">
                  <c:v>1904.454</c:v>
                </c:pt>
                <c:pt idx="54">
                  <c:v>1904.539</c:v>
                </c:pt>
                <c:pt idx="55">
                  <c:v>1904.6239999999998</c:v>
                </c:pt>
                <c:pt idx="56">
                  <c:v>1904.7060000000001</c:v>
                </c:pt>
                <c:pt idx="57">
                  <c:v>1904.7909999999999</c:v>
                </c:pt>
                <c:pt idx="58">
                  <c:v>1904.8729999999998</c:v>
                </c:pt>
                <c:pt idx="59">
                  <c:v>1904.9580000000001</c:v>
                </c:pt>
                <c:pt idx="60">
                  <c:v>1905.0429999999999</c:v>
                </c:pt>
                <c:pt idx="61">
                  <c:v>1905.1229999999998</c:v>
                </c:pt>
                <c:pt idx="62">
                  <c:v>1905.2049999999999</c:v>
                </c:pt>
                <c:pt idx="63">
                  <c:v>1905.287</c:v>
                </c:pt>
                <c:pt idx="64">
                  <c:v>1905.3719999999998</c:v>
                </c:pt>
                <c:pt idx="65">
                  <c:v>1905.454</c:v>
                </c:pt>
                <c:pt idx="66">
                  <c:v>1905.539</c:v>
                </c:pt>
                <c:pt idx="67">
                  <c:v>1905.6239999999998</c:v>
                </c:pt>
                <c:pt idx="68">
                  <c:v>1905.7060000000001</c:v>
                </c:pt>
                <c:pt idx="69">
                  <c:v>1905.7909999999999</c:v>
                </c:pt>
                <c:pt idx="70">
                  <c:v>1905.8729999999998</c:v>
                </c:pt>
                <c:pt idx="71">
                  <c:v>1905.9580000000001</c:v>
                </c:pt>
                <c:pt idx="72">
                  <c:v>1906.0419999999999</c:v>
                </c:pt>
                <c:pt idx="73">
                  <c:v>1906.1219999999998</c:v>
                </c:pt>
                <c:pt idx="74">
                  <c:v>1906.204</c:v>
                </c:pt>
                <c:pt idx="75">
                  <c:v>1906.2860000000001</c:v>
                </c:pt>
                <c:pt idx="76">
                  <c:v>1906.3709999999999</c:v>
                </c:pt>
                <c:pt idx="77">
                  <c:v>1906.453</c:v>
                </c:pt>
                <c:pt idx="78">
                  <c:v>1906.538</c:v>
                </c:pt>
                <c:pt idx="79">
                  <c:v>1906.6229999999998</c:v>
                </c:pt>
                <c:pt idx="80">
                  <c:v>1906.7049999999999</c:v>
                </c:pt>
                <c:pt idx="81">
                  <c:v>1906.79</c:v>
                </c:pt>
                <c:pt idx="82">
                  <c:v>1906.8719999999998</c:v>
                </c:pt>
                <c:pt idx="83">
                  <c:v>1906.9570000000001</c:v>
                </c:pt>
                <c:pt idx="84">
                  <c:v>1907.0419999999999</c:v>
                </c:pt>
                <c:pt idx="85">
                  <c:v>1907.1209999999999</c:v>
                </c:pt>
                <c:pt idx="86">
                  <c:v>1907.203</c:v>
                </c:pt>
                <c:pt idx="87">
                  <c:v>1907.2850000000001</c:v>
                </c:pt>
                <c:pt idx="88">
                  <c:v>1907.37</c:v>
                </c:pt>
                <c:pt idx="89">
                  <c:v>1907.452</c:v>
                </c:pt>
                <c:pt idx="90">
                  <c:v>1907.537</c:v>
                </c:pt>
                <c:pt idx="91">
                  <c:v>1907.6219999999998</c:v>
                </c:pt>
                <c:pt idx="92">
                  <c:v>1907.704</c:v>
                </c:pt>
                <c:pt idx="93">
                  <c:v>1907.789</c:v>
                </c:pt>
                <c:pt idx="94">
                  <c:v>1907.8709999999999</c:v>
                </c:pt>
                <c:pt idx="95">
                  <c:v>1907.9560000000001</c:v>
                </c:pt>
                <c:pt idx="96">
                  <c:v>1908.0409999999999</c:v>
                </c:pt>
                <c:pt idx="97">
                  <c:v>1908.1229999999998</c:v>
                </c:pt>
                <c:pt idx="98">
                  <c:v>1908.2049999999999</c:v>
                </c:pt>
                <c:pt idx="99">
                  <c:v>1908.287</c:v>
                </c:pt>
                <c:pt idx="100">
                  <c:v>1908.3719999999998</c:v>
                </c:pt>
                <c:pt idx="101">
                  <c:v>1908.454</c:v>
                </c:pt>
                <c:pt idx="102">
                  <c:v>1908.539</c:v>
                </c:pt>
                <c:pt idx="103">
                  <c:v>1908.6239999999998</c:v>
                </c:pt>
                <c:pt idx="104">
                  <c:v>1908.7060000000001</c:v>
                </c:pt>
                <c:pt idx="105">
                  <c:v>1908.7909999999999</c:v>
                </c:pt>
                <c:pt idx="106">
                  <c:v>1908.8729999999998</c:v>
                </c:pt>
                <c:pt idx="107">
                  <c:v>1908.9580000000001</c:v>
                </c:pt>
                <c:pt idx="108">
                  <c:v>1909.0429999999999</c:v>
                </c:pt>
                <c:pt idx="109">
                  <c:v>1909.1229999999998</c:v>
                </c:pt>
                <c:pt idx="110">
                  <c:v>1909.2049999999999</c:v>
                </c:pt>
                <c:pt idx="111">
                  <c:v>1909.287</c:v>
                </c:pt>
                <c:pt idx="112">
                  <c:v>1909.3719999999998</c:v>
                </c:pt>
                <c:pt idx="113">
                  <c:v>1909.454</c:v>
                </c:pt>
                <c:pt idx="114">
                  <c:v>1909.539</c:v>
                </c:pt>
                <c:pt idx="115">
                  <c:v>1909.6239999999998</c:v>
                </c:pt>
                <c:pt idx="116">
                  <c:v>1909.7060000000001</c:v>
                </c:pt>
                <c:pt idx="117">
                  <c:v>1909.7909999999999</c:v>
                </c:pt>
                <c:pt idx="118">
                  <c:v>1909.8729999999998</c:v>
                </c:pt>
                <c:pt idx="119">
                  <c:v>1909.9580000000001</c:v>
                </c:pt>
                <c:pt idx="120">
                  <c:v>1910.0419999999999</c:v>
                </c:pt>
                <c:pt idx="121">
                  <c:v>1910.1219999999998</c:v>
                </c:pt>
                <c:pt idx="122">
                  <c:v>1910.204</c:v>
                </c:pt>
                <c:pt idx="123">
                  <c:v>1910.2860000000001</c:v>
                </c:pt>
                <c:pt idx="124">
                  <c:v>1910.3709999999999</c:v>
                </c:pt>
                <c:pt idx="125">
                  <c:v>1910.453</c:v>
                </c:pt>
                <c:pt idx="126">
                  <c:v>1910.538</c:v>
                </c:pt>
                <c:pt idx="127">
                  <c:v>1910.6229999999998</c:v>
                </c:pt>
                <c:pt idx="128">
                  <c:v>1910.7049999999999</c:v>
                </c:pt>
                <c:pt idx="129">
                  <c:v>1910.79</c:v>
                </c:pt>
                <c:pt idx="130">
                  <c:v>1910.8719999999998</c:v>
                </c:pt>
                <c:pt idx="131">
                  <c:v>1910.9570000000001</c:v>
                </c:pt>
                <c:pt idx="132">
                  <c:v>1911.0419999999999</c:v>
                </c:pt>
                <c:pt idx="133">
                  <c:v>1911.1209999999999</c:v>
                </c:pt>
                <c:pt idx="134">
                  <c:v>1911.203</c:v>
                </c:pt>
                <c:pt idx="135">
                  <c:v>1911.2850000000001</c:v>
                </c:pt>
                <c:pt idx="136">
                  <c:v>1911.37</c:v>
                </c:pt>
                <c:pt idx="137">
                  <c:v>1911.452</c:v>
                </c:pt>
                <c:pt idx="138">
                  <c:v>1911.537</c:v>
                </c:pt>
                <c:pt idx="139">
                  <c:v>1911.6219999999998</c:v>
                </c:pt>
                <c:pt idx="140">
                  <c:v>1911.704</c:v>
                </c:pt>
                <c:pt idx="141">
                  <c:v>1911.789</c:v>
                </c:pt>
                <c:pt idx="142">
                  <c:v>1911.8709999999999</c:v>
                </c:pt>
                <c:pt idx="143">
                  <c:v>1911.9560000000001</c:v>
                </c:pt>
                <c:pt idx="144">
                  <c:v>1912.0409999999999</c:v>
                </c:pt>
                <c:pt idx="145">
                  <c:v>1912.1229999999998</c:v>
                </c:pt>
                <c:pt idx="146">
                  <c:v>1912.2049999999999</c:v>
                </c:pt>
                <c:pt idx="147">
                  <c:v>1912.287</c:v>
                </c:pt>
                <c:pt idx="148">
                  <c:v>1912.3719999999998</c:v>
                </c:pt>
                <c:pt idx="149">
                  <c:v>1912.454</c:v>
                </c:pt>
                <c:pt idx="150">
                  <c:v>1912.539</c:v>
                </c:pt>
                <c:pt idx="151">
                  <c:v>1912.6239999999998</c:v>
                </c:pt>
                <c:pt idx="152">
                  <c:v>1912.7060000000001</c:v>
                </c:pt>
                <c:pt idx="153">
                  <c:v>1912.7909999999999</c:v>
                </c:pt>
                <c:pt idx="154">
                  <c:v>1912.8729999999998</c:v>
                </c:pt>
                <c:pt idx="155">
                  <c:v>1912.9580000000001</c:v>
                </c:pt>
                <c:pt idx="156">
                  <c:v>1913.0429999999999</c:v>
                </c:pt>
                <c:pt idx="157">
                  <c:v>1913.1229999999998</c:v>
                </c:pt>
                <c:pt idx="158">
                  <c:v>1913.2049999999999</c:v>
                </c:pt>
                <c:pt idx="159">
                  <c:v>1913.287</c:v>
                </c:pt>
                <c:pt idx="160">
                  <c:v>1913.3719999999998</c:v>
                </c:pt>
                <c:pt idx="161">
                  <c:v>1913.454</c:v>
                </c:pt>
                <c:pt idx="162">
                  <c:v>1913.539</c:v>
                </c:pt>
                <c:pt idx="163">
                  <c:v>1913.6239999999998</c:v>
                </c:pt>
                <c:pt idx="164">
                  <c:v>1913.7060000000001</c:v>
                </c:pt>
                <c:pt idx="165">
                  <c:v>1913.7909999999999</c:v>
                </c:pt>
                <c:pt idx="166">
                  <c:v>1913.8729999999998</c:v>
                </c:pt>
                <c:pt idx="167">
                  <c:v>1913.9580000000001</c:v>
                </c:pt>
                <c:pt idx="168">
                  <c:v>1914.0419999999999</c:v>
                </c:pt>
                <c:pt idx="169">
                  <c:v>1914.1219999999998</c:v>
                </c:pt>
                <c:pt idx="170">
                  <c:v>1914.204</c:v>
                </c:pt>
                <c:pt idx="171">
                  <c:v>1914.2860000000001</c:v>
                </c:pt>
                <c:pt idx="172">
                  <c:v>1914.3709999999999</c:v>
                </c:pt>
                <c:pt idx="173">
                  <c:v>1914.453</c:v>
                </c:pt>
                <c:pt idx="174">
                  <c:v>1914.538</c:v>
                </c:pt>
                <c:pt idx="175">
                  <c:v>1914.6229999999998</c:v>
                </c:pt>
                <c:pt idx="176">
                  <c:v>1914.7049999999999</c:v>
                </c:pt>
                <c:pt idx="177">
                  <c:v>1914.79</c:v>
                </c:pt>
                <c:pt idx="178">
                  <c:v>1914.8719999999998</c:v>
                </c:pt>
                <c:pt idx="179">
                  <c:v>1914.9570000000001</c:v>
                </c:pt>
                <c:pt idx="180">
                  <c:v>1915.0419999999999</c:v>
                </c:pt>
                <c:pt idx="181">
                  <c:v>1915.1209999999999</c:v>
                </c:pt>
                <c:pt idx="182">
                  <c:v>1915.203</c:v>
                </c:pt>
                <c:pt idx="183">
                  <c:v>1915.2850000000001</c:v>
                </c:pt>
                <c:pt idx="184">
                  <c:v>1915.37</c:v>
                </c:pt>
                <c:pt idx="185">
                  <c:v>1915.452</c:v>
                </c:pt>
                <c:pt idx="186">
                  <c:v>1915.537</c:v>
                </c:pt>
                <c:pt idx="187">
                  <c:v>1915.6219999999998</c:v>
                </c:pt>
                <c:pt idx="188">
                  <c:v>1915.704</c:v>
                </c:pt>
                <c:pt idx="189">
                  <c:v>1915.789</c:v>
                </c:pt>
                <c:pt idx="190">
                  <c:v>1915.8709999999999</c:v>
                </c:pt>
                <c:pt idx="191">
                  <c:v>1915.9560000000001</c:v>
                </c:pt>
                <c:pt idx="192">
                  <c:v>1916.0409999999999</c:v>
                </c:pt>
                <c:pt idx="193">
                  <c:v>1916.1229999999998</c:v>
                </c:pt>
                <c:pt idx="194">
                  <c:v>1916.2049999999999</c:v>
                </c:pt>
                <c:pt idx="195">
                  <c:v>1916.287</c:v>
                </c:pt>
                <c:pt idx="196">
                  <c:v>1916.3719999999998</c:v>
                </c:pt>
                <c:pt idx="197">
                  <c:v>1916.454</c:v>
                </c:pt>
                <c:pt idx="198">
                  <c:v>1916.539</c:v>
                </c:pt>
                <c:pt idx="199">
                  <c:v>1916.6239999999998</c:v>
                </c:pt>
                <c:pt idx="200">
                  <c:v>1916.7060000000001</c:v>
                </c:pt>
                <c:pt idx="201">
                  <c:v>1916.7909999999999</c:v>
                </c:pt>
                <c:pt idx="202">
                  <c:v>1916.8729999999998</c:v>
                </c:pt>
                <c:pt idx="203">
                  <c:v>1916.9580000000001</c:v>
                </c:pt>
                <c:pt idx="204">
                  <c:v>1917.0429999999999</c:v>
                </c:pt>
                <c:pt idx="205">
                  <c:v>1917.1229999999998</c:v>
                </c:pt>
                <c:pt idx="206">
                  <c:v>1917.2049999999999</c:v>
                </c:pt>
                <c:pt idx="207">
                  <c:v>1917.287</c:v>
                </c:pt>
                <c:pt idx="208">
                  <c:v>1917.3719999999998</c:v>
                </c:pt>
                <c:pt idx="209">
                  <c:v>1917.454</c:v>
                </c:pt>
                <c:pt idx="210">
                  <c:v>1917.539</c:v>
                </c:pt>
                <c:pt idx="211">
                  <c:v>1917.6239999999998</c:v>
                </c:pt>
                <c:pt idx="212">
                  <c:v>1917.7060000000001</c:v>
                </c:pt>
                <c:pt idx="213">
                  <c:v>1917.7909999999999</c:v>
                </c:pt>
                <c:pt idx="214">
                  <c:v>1917.8729999999998</c:v>
                </c:pt>
                <c:pt idx="215">
                  <c:v>1917.9580000000001</c:v>
                </c:pt>
                <c:pt idx="216">
                  <c:v>1918.0419999999999</c:v>
                </c:pt>
                <c:pt idx="217">
                  <c:v>1918.1219999999998</c:v>
                </c:pt>
                <c:pt idx="218">
                  <c:v>1918.204</c:v>
                </c:pt>
                <c:pt idx="219">
                  <c:v>1918.2860000000001</c:v>
                </c:pt>
                <c:pt idx="220">
                  <c:v>1918.3709999999999</c:v>
                </c:pt>
                <c:pt idx="221">
                  <c:v>1918.453</c:v>
                </c:pt>
                <c:pt idx="222">
                  <c:v>1918.538</c:v>
                </c:pt>
                <c:pt idx="223">
                  <c:v>1918.6229999999998</c:v>
                </c:pt>
                <c:pt idx="224">
                  <c:v>1918.7049999999999</c:v>
                </c:pt>
                <c:pt idx="225">
                  <c:v>1918.79</c:v>
                </c:pt>
                <c:pt idx="226">
                  <c:v>1918.8719999999998</c:v>
                </c:pt>
                <c:pt idx="227">
                  <c:v>1918.9570000000001</c:v>
                </c:pt>
                <c:pt idx="228">
                  <c:v>1919.0419999999999</c:v>
                </c:pt>
                <c:pt idx="229">
                  <c:v>1919.1209999999999</c:v>
                </c:pt>
                <c:pt idx="230">
                  <c:v>1919.203</c:v>
                </c:pt>
                <c:pt idx="231">
                  <c:v>1919.2850000000001</c:v>
                </c:pt>
                <c:pt idx="232">
                  <c:v>1919.37</c:v>
                </c:pt>
                <c:pt idx="233">
                  <c:v>1919.452</c:v>
                </c:pt>
                <c:pt idx="234">
                  <c:v>1919.537</c:v>
                </c:pt>
                <c:pt idx="235">
                  <c:v>1919.6219999999998</c:v>
                </c:pt>
                <c:pt idx="236">
                  <c:v>1919.704</c:v>
                </c:pt>
                <c:pt idx="237">
                  <c:v>1919.789</c:v>
                </c:pt>
                <c:pt idx="238">
                  <c:v>1919.8709999999999</c:v>
                </c:pt>
                <c:pt idx="239">
                  <c:v>1919.9560000000001</c:v>
                </c:pt>
                <c:pt idx="240">
                  <c:v>1920.0409999999999</c:v>
                </c:pt>
                <c:pt idx="241">
                  <c:v>1920.1229999999998</c:v>
                </c:pt>
                <c:pt idx="242">
                  <c:v>1920.2049999999999</c:v>
                </c:pt>
                <c:pt idx="243">
                  <c:v>1920.287</c:v>
                </c:pt>
                <c:pt idx="244">
                  <c:v>1920.3719999999998</c:v>
                </c:pt>
                <c:pt idx="245">
                  <c:v>1920.454</c:v>
                </c:pt>
                <c:pt idx="246">
                  <c:v>1920.539</c:v>
                </c:pt>
                <c:pt idx="247">
                  <c:v>1920.6239999999998</c:v>
                </c:pt>
                <c:pt idx="248">
                  <c:v>1920.7060000000001</c:v>
                </c:pt>
                <c:pt idx="249">
                  <c:v>1920.7909999999999</c:v>
                </c:pt>
                <c:pt idx="250">
                  <c:v>1920.8729999999998</c:v>
                </c:pt>
                <c:pt idx="251">
                  <c:v>1920.9580000000001</c:v>
                </c:pt>
                <c:pt idx="252">
                  <c:v>1921.0429999999999</c:v>
                </c:pt>
                <c:pt idx="253">
                  <c:v>1921.1229999999998</c:v>
                </c:pt>
                <c:pt idx="254">
                  <c:v>1921.2049999999999</c:v>
                </c:pt>
                <c:pt idx="255">
                  <c:v>1921.287</c:v>
                </c:pt>
                <c:pt idx="256">
                  <c:v>1921.3719999999998</c:v>
                </c:pt>
                <c:pt idx="257">
                  <c:v>1921.454</c:v>
                </c:pt>
                <c:pt idx="258">
                  <c:v>1921.539</c:v>
                </c:pt>
                <c:pt idx="259">
                  <c:v>1921.6239999999998</c:v>
                </c:pt>
                <c:pt idx="260">
                  <c:v>1921.7060000000001</c:v>
                </c:pt>
                <c:pt idx="261">
                  <c:v>1921.7909999999999</c:v>
                </c:pt>
                <c:pt idx="262">
                  <c:v>1921.8729999999998</c:v>
                </c:pt>
                <c:pt idx="263">
                  <c:v>1921.9580000000001</c:v>
                </c:pt>
                <c:pt idx="264">
                  <c:v>1922.0419999999999</c:v>
                </c:pt>
                <c:pt idx="265">
                  <c:v>1922.1219999999998</c:v>
                </c:pt>
                <c:pt idx="266">
                  <c:v>1922.204</c:v>
                </c:pt>
                <c:pt idx="267">
                  <c:v>1922.2860000000001</c:v>
                </c:pt>
                <c:pt idx="268">
                  <c:v>1922.3709999999999</c:v>
                </c:pt>
                <c:pt idx="269">
                  <c:v>1922.453</c:v>
                </c:pt>
                <c:pt idx="270">
                  <c:v>1922.538</c:v>
                </c:pt>
                <c:pt idx="271">
                  <c:v>1922.6229999999998</c:v>
                </c:pt>
                <c:pt idx="272">
                  <c:v>1922.7049999999999</c:v>
                </c:pt>
                <c:pt idx="273">
                  <c:v>1922.79</c:v>
                </c:pt>
                <c:pt idx="274">
                  <c:v>1922.8719999999998</c:v>
                </c:pt>
                <c:pt idx="275">
                  <c:v>1922.9570000000001</c:v>
                </c:pt>
                <c:pt idx="276">
                  <c:v>1923.0419999999999</c:v>
                </c:pt>
                <c:pt idx="277">
                  <c:v>1923.1209999999999</c:v>
                </c:pt>
                <c:pt idx="278">
                  <c:v>1923.203</c:v>
                </c:pt>
                <c:pt idx="279">
                  <c:v>1923.2850000000001</c:v>
                </c:pt>
                <c:pt idx="280">
                  <c:v>1923.37</c:v>
                </c:pt>
                <c:pt idx="281">
                  <c:v>1923.452</c:v>
                </c:pt>
                <c:pt idx="282">
                  <c:v>1923.537</c:v>
                </c:pt>
                <c:pt idx="283">
                  <c:v>1923.6219999999998</c:v>
                </c:pt>
                <c:pt idx="284">
                  <c:v>1923.704</c:v>
                </c:pt>
                <c:pt idx="285">
                  <c:v>1923.789</c:v>
                </c:pt>
                <c:pt idx="286">
                  <c:v>1923.8709999999999</c:v>
                </c:pt>
                <c:pt idx="287">
                  <c:v>1923.9560000000001</c:v>
                </c:pt>
                <c:pt idx="288">
                  <c:v>1924.0409999999999</c:v>
                </c:pt>
                <c:pt idx="289">
                  <c:v>1924.1229999999998</c:v>
                </c:pt>
                <c:pt idx="290">
                  <c:v>1924.2049999999999</c:v>
                </c:pt>
                <c:pt idx="291">
                  <c:v>1924.287</c:v>
                </c:pt>
                <c:pt idx="292">
                  <c:v>1924.3719999999998</c:v>
                </c:pt>
                <c:pt idx="293">
                  <c:v>1924.454</c:v>
                </c:pt>
                <c:pt idx="294">
                  <c:v>1924.539</c:v>
                </c:pt>
                <c:pt idx="295">
                  <c:v>1924.6239999999998</c:v>
                </c:pt>
                <c:pt idx="296">
                  <c:v>1924.7060000000001</c:v>
                </c:pt>
                <c:pt idx="297">
                  <c:v>1924.7909999999999</c:v>
                </c:pt>
                <c:pt idx="298">
                  <c:v>1924.8729999999998</c:v>
                </c:pt>
                <c:pt idx="299">
                  <c:v>1924.9580000000001</c:v>
                </c:pt>
                <c:pt idx="300">
                  <c:v>1925.0429999999999</c:v>
                </c:pt>
                <c:pt idx="301">
                  <c:v>1925.1229999999998</c:v>
                </c:pt>
                <c:pt idx="302">
                  <c:v>1925.2049999999999</c:v>
                </c:pt>
                <c:pt idx="303">
                  <c:v>1925.287</c:v>
                </c:pt>
                <c:pt idx="304">
                  <c:v>1925.3719999999998</c:v>
                </c:pt>
                <c:pt idx="305">
                  <c:v>1925.454</c:v>
                </c:pt>
                <c:pt idx="306">
                  <c:v>1925.539</c:v>
                </c:pt>
                <c:pt idx="307">
                  <c:v>1925.6239999999998</c:v>
                </c:pt>
                <c:pt idx="308">
                  <c:v>1925.7060000000001</c:v>
                </c:pt>
                <c:pt idx="309">
                  <c:v>1925.7909999999999</c:v>
                </c:pt>
                <c:pt idx="310">
                  <c:v>1925.8729999999998</c:v>
                </c:pt>
                <c:pt idx="311">
                  <c:v>1925.9580000000001</c:v>
                </c:pt>
                <c:pt idx="312">
                  <c:v>1926.0419999999999</c:v>
                </c:pt>
                <c:pt idx="313">
                  <c:v>1926.1219999999998</c:v>
                </c:pt>
                <c:pt idx="314">
                  <c:v>1926.204</c:v>
                </c:pt>
                <c:pt idx="315">
                  <c:v>1926.2860000000001</c:v>
                </c:pt>
                <c:pt idx="316">
                  <c:v>1926.3709999999999</c:v>
                </c:pt>
                <c:pt idx="317">
                  <c:v>1926.453</c:v>
                </c:pt>
                <c:pt idx="318">
                  <c:v>1926.538</c:v>
                </c:pt>
                <c:pt idx="319">
                  <c:v>1926.6229999999998</c:v>
                </c:pt>
                <c:pt idx="320">
                  <c:v>1926.7049999999999</c:v>
                </c:pt>
                <c:pt idx="321">
                  <c:v>1926.79</c:v>
                </c:pt>
                <c:pt idx="322">
                  <c:v>1926.8719999999998</c:v>
                </c:pt>
                <c:pt idx="323">
                  <c:v>1926.9570000000001</c:v>
                </c:pt>
                <c:pt idx="324">
                  <c:v>1927.0419999999999</c:v>
                </c:pt>
                <c:pt idx="325">
                  <c:v>1927.1209999999999</c:v>
                </c:pt>
                <c:pt idx="326">
                  <c:v>1927.203</c:v>
                </c:pt>
                <c:pt idx="327">
                  <c:v>1927.2850000000001</c:v>
                </c:pt>
                <c:pt idx="328">
                  <c:v>1927.37</c:v>
                </c:pt>
                <c:pt idx="329">
                  <c:v>1927.452</c:v>
                </c:pt>
                <c:pt idx="330">
                  <c:v>1927.537</c:v>
                </c:pt>
                <c:pt idx="331">
                  <c:v>1927.6219999999998</c:v>
                </c:pt>
                <c:pt idx="332">
                  <c:v>1927.704</c:v>
                </c:pt>
                <c:pt idx="333">
                  <c:v>1927.789</c:v>
                </c:pt>
                <c:pt idx="334">
                  <c:v>1927.8709999999999</c:v>
                </c:pt>
                <c:pt idx="335">
                  <c:v>1927.9560000000001</c:v>
                </c:pt>
                <c:pt idx="336">
                  <c:v>1928.0409999999999</c:v>
                </c:pt>
                <c:pt idx="337">
                  <c:v>1928.1229999999998</c:v>
                </c:pt>
                <c:pt idx="338">
                  <c:v>1928.2049999999999</c:v>
                </c:pt>
                <c:pt idx="339">
                  <c:v>1928.287</c:v>
                </c:pt>
                <c:pt idx="340">
                  <c:v>1928.3719999999998</c:v>
                </c:pt>
                <c:pt idx="341">
                  <c:v>1928.454</c:v>
                </c:pt>
                <c:pt idx="342">
                  <c:v>1928.539</c:v>
                </c:pt>
                <c:pt idx="343">
                  <c:v>1928.6239999999998</c:v>
                </c:pt>
                <c:pt idx="344">
                  <c:v>1928.7060000000001</c:v>
                </c:pt>
                <c:pt idx="345">
                  <c:v>1928.7909999999999</c:v>
                </c:pt>
                <c:pt idx="346">
                  <c:v>1928.8729999999998</c:v>
                </c:pt>
                <c:pt idx="347">
                  <c:v>1928.9580000000001</c:v>
                </c:pt>
                <c:pt idx="348">
                  <c:v>1929.0429999999999</c:v>
                </c:pt>
                <c:pt idx="349">
                  <c:v>1929.1229999999998</c:v>
                </c:pt>
                <c:pt idx="350">
                  <c:v>1929.2049999999999</c:v>
                </c:pt>
                <c:pt idx="351">
                  <c:v>1929.287</c:v>
                </c:pt>
                <c:pt idx="352">
                  <c:v>1929.3719999999998</c:v>
                </c:pt>
                <c:pt idx="353">
                  <c:v>1929.454</c:v>
                </c:pt>
                <c:pt idx="354">
                  <c:v>1929.539</c:v>
                </c:pt>
                <c:pt idx="355">
                  <c:v>1929.6239999999998</c:v>
                </c:pt>
                <c:pt idx="356">
                  <c:v>1929.7060000000001</c:v>
                </c:pt>
                <c:pt idx="357">
                  <c:v>1929.7909999999999</c:v>
                </c:pt>
                <c:pt idx="358">
                  <c:v>1929.8729999999998</c:v>
                </c:pt>
                <c:pt idx="359">
                  <c:v>1929.9580000000001</c:v>
                </c:pt>
                <c:pt idx="360">
                  <c:v>1930.0419999999999</c:v>
                </c:pt>
                <c:pt idx="361">
                  <c:v>1930.1219999999998</c:v>
                </c:pt>
                <c:pt idx="362">
                  <c:v>1930.204</c:v>
                </c:pt>
                <c:pt idx="363">
                  <c:v>1930.2860000000001</c:v>
                </c:pt>
                <c:pt idx="364">
                  <c:v>1930.3709999999999</c:v>
                </c:pt>
                <c:pt idx="365">
                  <c:v>1930.453</c:v>
                </c:pt>
                <c:pt idx="366">
                  <c:v>1930.538</c:v>
                </c:pt>
                <c:pt idx="367">
                  <c:v>1930.6229999999998</c:v>
                </c:pt>
                <c:pt idx="368">
                  <c:v>1930.7049999999999</c:v>
                </c:pt>
                <c:pt idx="369">
                  <c:v>1930.79</c:v>
                </c:pt>
                <c:pt idx="370">
                  <c:v>1930.8719999999998</c:v>
                </c:pt>
                <c:pt idx="371">
                  <c:v>1930.9570000000001</c:v>
                </c:pt>
                <c:pt idx="372">
                  <c:v>1931.0419999999999</c:v>
                </c:pt>
                <c:pt idx="373">
                  <c:v>1931.1209999999999</c:v>
                </c:pt>
                <c:pt idx="374">
                  <c:v>1931.203</c:v>
                </c:pt>
                <c:pt idx="375">
                  <c:v>1931.2850000000001</c:v>
                </c:pt>
                <c:pt idx="376">
                  <c:v>1931.37</c:v>
                </c:pt>
                <c:pt idx="377">
                  <c:v>1931.452</c:v>
                </c:pt>
                <c:pt idx="378">
                  <c:v>1931.537</c:v>
                </c:pt>
                <c:pt idx="379">
                  <c:v>1931.6219999999998</c:v>
                </c:pt>
                <c:pt idx="380">
                  <c:v>1931.704</c:v>
                </c:pt>
                <c:pt idx="381">
                  <c:v>1931.789</c:v>
                </c:pt>
                <c:pt idx="382">
                  <c:v>1931.8709999999999</c:v>
                </c:pt>
                <c:pt idx="383">
                  <c:v>1931.9560000000001</c:v>
                </c:pt>
                <c:pt idx="384">
                  <c:v>1932.0409999999999</c:v>
                </c:pt>
                <c:pt idx="385">
                  <c:v>1932.1229999999998</c:v>
                </c:pt>
                <c:pt idx="386">
                  <c:v>1932.2049999999999</c:v>
                </c:pt>
                <c:pt idx="387">
                  <c:v>1932.287</c:v>
                </c:pt>
                <c:pt idx="388">
                  <c:v>1932.3719999999998</c:v>
                </c:pt>
                <c:pt idx="389">
                  <c:v>1932.454</c:v>
                </c:pt>
                <c:pt idx="390">
                  <c:v>1932.539</c:v>
                </c:pt>
                <c:pt idx="391">
                  <c:v>1932.6239999999998</c:v>
                </c:pt>
                <c:pt idx="392">
                  <c:v>1932.7060000000001</c:v>
                </c:pt>
                <c:pt idx="393">
                  <c:v>1932.7909999999999</c:v>
                </c:pt>
                <c:pt idx="394">
                  <c:v>1932.8729999999998</c:v>
                </c:pt>
                <c:pt idx="395">
                  <c:v>1932.9580000000001</c:v>
                </c:pt>
                <c:pt idx="396">
                  <c:v>1933.0429999999999</c:v>
                </c:pt>
                <c:pt idx="397">
                  <c:v>1933.1229999999998</c:v>
                </c:pt>
                <c:pt idx="398">
                  <c:v>1933.2049999999999</c:v>
                </c:pt>
                <c:pt idx="399">
                  <c:v>1933.287</c:v>
                </c:pt>
                <c:pt idx="400">
                  <c:v>1933.3719999999998</c:v>
                </c:pt>
                <c:pt idx="401">
                  <c:v>1933.454</c:v>
                </c:pt>
                <c:pt idx="402">
                  <c:v>1933.539</c:v>
                </c:pt>
                <c:pt idx="403">
                  <c:v>1933.6239999999998</c:v>
                </c:pt>
                <c:pt idx="404">
                  <c:v>1933.7060000000001</c:v>
                </c:pt>
                <c:pt idx="405">
                  <c:v>1933.7909999999999</c:v>
                </c:pt>
                <c:pt idx="406">
                  <c:v>1933.8729999999998</c:v>
                </c:pt>
                <c:pt idx="407">
                  <c:v>1933.9580000000001</c:v>
                </c:pt>
                <c:pt idx="408">
                  <c:v>1934.0419999999999</c:v>
                </c:pt>
                <c:pt idx="409">
                  <c:v>1934.1219999999998</c:v>
                </c:pt>
                <c:pt idx="410">
                  <c:v>1934.204</c:v>
                </c:pt>
                <c:pt idx="411">
                  <c:v>1934.2860000000001</c:v>
                </c:pt>
                <c:pt idx="412">
                  <c:v>1934.3709999999999</c:v>
                </c:pt>
                <c:pt idx="413">
                  <c:v>1934.453</c:v>
                </c:pt>
                <c:pt idx="414">
                  <c:v>1934.538</c:v>
                </c:pt>
                <c:pt idx="415">
                  <c:v>1934.6229999999998</c:v>
                </c:pt>
                <c:pt idx="416">
                  <c:v>1934.7049999999999</c:v>
                </c:pt>
                <c:pt idx="417">
                  <c:v>1934.79</c:v>
                </c:pt>
                <c:pt idx="418">
                  <c:v>1934.8719999999998</c:v>
                </c:pt>
                <c:pt idx="419">
                  <c:v>1934.9570000000001</c:v>
                </c:pt>
                <c:pt idx="420">
                  <c:v>1935.0419999999999</c:v>
                </c:pt>
                <c:pt idx="421">
                  <c:v>1935.1209999999999</c:v>
                </c:pt>
                <c:pt idx="422">
                  <c:v>1935.203</c:v>
                </c:pt>
                <c:pt idx="423">
                  <c:v>1935.2850000000001</c:v>
                </c:pt>
                <c:pt idx="424">
                  <c:v>1935.37</c:v>
                </c:pt>
                <c:pt idx="425">
                  <c:v>1935.452</c:v>
                </c:pt>
                <c:pt idx="426">
                  <c:v>1935.537</c:v>
                </c:pt>
                <c:pt idx="427">
                  <c:v>1935.6219999999998</c:v>
                </c:pt>
                <c:pt idx="428">
                  <c:v>1935.704</c:v>
                </c:pt>
                <c:pt idx="429">
                  <c:v>1935.789</c:v>
                </c:pt>
                <c:pt idx="430">
                  <c:v>1935.8709999999999</c:v>
                </c:pt>
                <c:pt idx="431">
                  <c:v>1935.9560000000001</c:v>
                </c:pt>
                <c:pt idx="432">
                  <c:v>1936.0409999999999</c:v>
                </c:pt>
                <c:pt idx="433">
                  <c:v>1936.1229999999998</c:v>
                </c:pt>
                <c:pt idx="434">
                  <c:v>1936.2049999999999</c:v>
                </c:pt>
                <c:pt idx="435">
                  <c:v>1936.287</c:v>
                </c:pt>
                <c:pt idx="436">
                  <c:v>1936.3719999999998</c:v>
                </c:pt>
                <c:pt idx="437">
                  <c:v>1936.454</c:v>
                </c:pt>
                <c:pt idx="438">
                  <c:v>1936.539</c:v>
                </c:pt>
                <c:pt idx="439">
                  <c:v>1936.6239999999998</c:v>
                </c:pt>
                <c:pt idx="440">
                  <c:v>1936.7060000000001</c:v>
                </c:pt>
                <c:pt idx="441">
                  <c:v>1936.7909999999999</c:v>
                </c:pt>
                <c:pt idx="442">
                  <c:v>1936.8729999999998</c:v>
                </c:pt>
                <c:pt idx="443">
                  <c:v>1936.9580000000001</c:v>
                </c:pt>
                <c:pt idx="444">
                  <c:v>1937.0429999999999</c:v>
                </c:pt>
                <c:pt idx="445">
                  <c:v>1937.1229999999998</c:v>
                </c:pt>
                <c:pt idx="446">
                  <c:v>1937.2049999999999</c:v>
                </c:pt>
                <c:pt idx="447">
                  <c:v>1937.287</c:v>
                </c:pt>
                <c:pt idx="448">
                  <c:v>1937.3719999999998</c:v>
                </c:pt>
                <c:pt idx="449">
                  <c:v>1937.454</c:v>
                </c:pt>
                <c:pt idx="450">
                  <c:v>1937.539</c:v>
                </c:pt>
                <c:pt idx="451">
                  <c:v>1937.6239999999998</c:v>
                </c:pt>
                <c:pt idx="452">
                  <c:v>1937.7060000000001</c:v>
                </c:pt>
                <c:pt idx="453">
                  <c:v>1937.7909999999999</c:v>
                </c:pt>
                <c:pt idx="454">
                  <c:v>1937.8729999999998</c:v>
                </c:pt>
                <c:pt idx="455">
                  <c:v>1937.9580000000001</c:v>
                </c:pt>
                <c:pt idx="456">
                  <c:v>1938.0419999999999</c:v>
                </c:pt>
                <c:pt idx="457">
                  <c:v>1938.1219999999998</c:v>
                </c:pt>
                <c:pt idx="458">
                  <c:v>1938.204</c:v>
                </c:pt>
                <c:pt idx="459">
                  <c:v>1938.2860000000001</c:v>
                </c:pt>
                <c:pt idx="460">
                  <c:v>1938.3709999999999</c:v>
                </c:pt>
                <c:pt idx="461">
                  <c:v>1938.453</c:v>
                </c:pt>
                <c:pt idx="462">
                  <c:v>1938.538</c:v>
                </c:pt>
                <c:pt idx="463">
                  <c:v>1938.6229999999998</c:v>
                </c:pt>
                <c:pt idx="464">
                  <c:v>1938.7049999999999</c:v>
                </c:pt>
                <c:pt idx="465">
                  <c:v>1938.79</c:v>
                </c:pt>
                <c:pt idx="466">
                  <c:v>1938.8719999999998</c:v>
                </c:pt>
                <c:pt idx="467">
                  <c:v>1938.9570000000001</c:v>
                </c:pt>
                <c:pt idx="468">
                  <c:v>1939.0419999999999</c:v>
                </c:pt>
                <c:pt idx="469">
                  <c:v>1939.1209999999999</c:v>
                </c:pt>
                <c:pt idx="470">
                  <c:v>1939.203</c:v>
                </c:pt>
                <c:pt idx="471">
                  <c:v>1939.2850000000001</c:v>
                </c:pt>
                <c:pt idx="472">
                  <c:v>1939.37</c:v>
                </c:pt>
                <c:pt idx="473">
                  <c:v>1939.452</c:v>
                </c:pt>
                <c:pt idx="474">
                  <c:v>1939.537</c:v>
                </c:pt>
                <c:pt idx="475">
                  <c:v>1939.6219999999998</c:v>
                </c:pt>
                <c:pt idx="476">
                  <c:v>1939.704</c:v>
                </c:pt>
                <c:pt idx="477">
                  <c:v>1939.789</c:v>
                </c:pt>
                <c:pt idx="478">
                  <c:v>1939.8709999999999</c:v>
                </c:pt>
                <c:pt idx="479">
                  <c:v>1939.9560000000001</c:v>
                </c:pt>
                <c:pt idx="480">
                  <c:v>1940.0409999999999</c:v>
                </c:pt>
                <c:pt idx="481">
                  <c:v>1940.1229999999998</c:v>
                </c:pt>
                <c:pt idx="482">
                  <c:v>1940.2049999999999</c:v>
                </c:pt>
                <c:pt idx="483">
                  <c:v>1940.287</c:v>
                </c:pt>
                <c:pt idx="484">
                  <c:v>1940.3719999999998</c:v>
                </c:pt>
                <c:pt idx="485">
                  <c:v>1940.454</c:v>
                </c:pt>
                <c:pt idx="486">
                  <c:v>1940.539</c:v>
                </c:pt>
                <c:pt idx="487">
                  <c:v>1940.6239999999998</c:v>
                </c:pt>
                <c:pt idx="488">
                  <c:v>1940.7060000000001</c:v>
                </c:pt>
                <c:pt idx="489">
                  <c:v>1940.7909999999999</c:v>
                </c:pt>
                <c:pt idx="490">
                  <c:v>1940.8729999999998</c:v>
                </c:pt>
                <c:pt idx="491">
                  <c:v>1940.9580000000001</c:v>
                </c:pt>
                <c:pt idx="492">
                  <c:v>1941.0429999999999</c:v>
                </c:pt>
                <c:pt idx="493">
                  <c:v>1941.1229999999998</c:v>
                </c:pt>
                <c:pt idx="494">
                  <c:v>1941.2049999999999</c:v>
                </c:pt>
                <c:pt idx="495">
                  <c:v>1941.287</c:v>
                </c:pt>
                <c:pt idx="496">
                  <c:v>1941.3719999999998</c:v>
                </c:pt>
                <c:pt idx="497">
                  <c:v>1941.454</c:v>
                </c:pt>
                <c:pt idx="498">
                  <c:v>1941.539</c:v>
                </c:pt>
                <c:pt idx="499">
                  <c:v>1941.6239999999998</c:v>
                </c:pt>
                <c:pt idx="500">
                  <c:v>1941.7060000000001</c:v>
                </c:pt>
                <c:pt idx="501">
                  <c:v>1941.7909999999999</c:v>
                </c:pt>
                <c:pt idx="502">
                  <c:v>1941.8729999999998</c:v>
                </c:pt>
                <c:pt idx="503">
                  <c:v>1941.9580000000001</c:v>
                </c:pt>
                <c:pt idx="504">
                  <c:v>1942.0419999999999</c:v>
                </c:pt>
                <c:pt idx="505">
                  <c:v>1942.1219999999998</c:v>
                </c:pt>
                <c:pt idx="506">
                  <c:v>1942.204</c:v>
                </c:pt>
                <c:pt idx="507">
                  <c:v>1942.2860000000001</c:v>
                </c:pt>
                <c:pt idx="508">
                  <c:v>1942.3709999999999</c:v>
                </c:pt>
                <c:pt idx="509">
                  <c:v>1942.453</c:v>
                </c:pt>
                <c:pt idx="510">
                  <c:v>1942.538</c:v>
                </c:pt>
                <c:pt idx="511">
                  <c:v>1942.6229999999998</c:v>
                </c:pt>
                <c:pt idx="512">
                  <c:v>1942.7049999999999</c:v>
                </c:pt>
                <c:pt idx="513">
                  <c:v>1942.79</c:v>
                </c:pt>
                <c:pt idx="514">
                  <c:v>1942.8719999999998</c:v>
                </c:pt>
                <c:pt idx="515">
                  <c:v>1942.9570000000001</c:v>
                </c:pt>
                <c:pt idx="516">
                  <c:v>1943.0419999999999</c:v>
                </c:pt>
                <c:pt idx="517">
                  <c:v>1943.1209999999999</c:v>
                </c:pt>
                <c:pt idx="518">
                  <c:v>1943.203</c:v>
                </c:pt>
                <c:pt idx="519">
                  <c:v>1943.2850000000001</c:v>
                </c:pt>
                <c:pt idx="520">
                  <c:v>1943.37</c:v>
                </c:pt>
                <c:pt idx="521">
                  <c:v>1943.452</c:v>
                </c:pt>
                <c:pt idx="522">
                  <c:v>1943.537</c:v>
                </c:pt>
                <c:pt idx="523">
                  <c:v>1943.6219999999998</c:v>
                </c:pt>
                <c:pt idx="524">
                  <c:v>1943.704</c:v>
                </c:pt>
                <c:pt idx="525">
                  <c:v>1943.789</c:v>
                </c:pt>
                <c:pt idx="526">
                  <c:v>1943.8709999999999</c:v>
                </c:pt>
                <c:pt idx="527">
                  <c:v>1943.9560000000001</c:v>
                </c:pt>
                <c:pt idx="528">
                  <c:v>1944.0409999999999</c:v>
                </c:pt>
                <c:pt idx="529">
                  <c:v>1944.1229999999998</c:v>
                </c:pt>
                <c:pt idx="530">
                  <c:v>1944.2049999999999</c:v>
                </c:pt>
                <c:pt idx="531">
                  <c:v>1944.287</c:v>
                </c:pt>
                <c:pt idx="532">
                  <c:v>1944.3719999999998</c:v>
                </c:pt>
                <c:pt idx="533">
                  <c:v>1944.454</c:v>
                </c:pt>
                <c:pt idx="534">
                  <c:v>1944.539</c:v>
                </c:pt>
                <c:pt idx="535">
                  <c:v>1944.6239999999998</c:v>
                </c:pt>
                <c:pt idx="536">
                  <c:v>1944.7060000000001</c:v>
                </c:pt>
                <c:pt idx="537">
                  <c:v>1944.7909999999999</c:v>
                </c:pt>
                <c:pt idx="538">
                  <c:v>1944.8729999999998</c:v>
                </c:pt>
                <c:pt idx="539">
                  <c:v>1944.9580000000001</c:v>
                </c:pt>
                <c:pt idx="540">
                  <c:v>1945.0429999999999</c:v>
                </c:pt>
                <c:pt idx="541">
                  <c:v>1945.1229999999998</c:v>
                </c:pt>
                <c:pt idx="542">
                  <c:v>1945.2049999999999</c:v>
                </c:pt>
                <c:pt idx="543">
                  <c:v>1945.287</c:v>
                </c:pt>
                <c:pt idx="544">
                  <c:v>1945.3719999999998</c:v>
                </c:pt>
                <c:pt idx="545">
                  <c:v>1945.454</c:v>
                </c:pt>
                <c:pt idx="546">
                  <c:v>1945.539</c:v>
                </c:pt>
                <c:pt idx="547">
                  <c:v>1945.6239999999998</c:v>
                </c:pt>
                <c:pt idx="548">
                  <c:v>1945.7060000000001</c:v>
                </c:pt>
                <c:pt idx="549">
                  <c:v>1945.7909999999999</c:v>
                </c:pt>
                <c:pt idx="550">
                  <c:v>1945.8729999999998</c:v>
                </c:pt>
                <c:pt idx="551">
                  <c:v>1945.9580000000001</c:v>
                </c:pt>
                <c:pt idx="552">
                  <c:v>1946.0419999999999</c:v>
                </c:pt>
                <c:pt idx="553">
                  <c:v>1946.1219999999998</c:v>
                </c:pt>
                <c:pt idx="554">
                  <c:v>1946.204</c:v>
                </c:pt>
                <c:pt idx="555">
                  <c:v>1946.2860000000001</c:v>
                </c:pt>
                <c:pt idx="556">
                  <c:v>1946.3709999999999</c:v>
                </c:pt>
                <c:pt idx="557">
                  <c:v>1946.453</c:v>
                </c:pt>
                <c:pt idx="558">
                  <c:v>1946.538</c:v>
                </c:pt>
                <c:pt idx="559">
                  <c:v>1946.6229999999998</c:v>
                </c:pt>
                <c:pt idx="560">
                  <c:v>1946.7049999999999</c:v>
                </c:pt>
                <c:pt idx="561">
                  <c:v>1946.79</c:v>
                </c:pt>
                <c:pt idx="562">
                  <c:v>1946.8719999999998</c:v>
                </c:pt>
                <c:pt idx="563">
                  <c:v>1946.9570000000001</c:v>
                </c:pt>
                <c:pt idx="564">
                  <c:v>1947.0419999999999</c:v>
                </c:pt>
                <c:pt idx="565">
                  <c:v>1947.1209999999999</c:v>
                </c:pt>
                <c:pt idx="566">
                  <c:v>1947.203</c:v>
                </c:pt>
                <c:pt idx="567">
                  <c:v>1947.2850000000001</c:v>
                </c:pt>
                <c:pt idx="568">
                  <c:v>1947.37</c:v>
                </c:pt>
                <c:pt idx="569">
                  <c:v>1947.452</c:v>
                </c:pt>
                <c:pt idx="570">
                  <c:v>1947.537</c:v>
                </c:pt>
                <c:pt idx="571">
                  <c:v>1947.6219999999998</c:v>
                </c:pt>
                <c:pt idx="572">
                  <c:v>1947.704</c:v>
                </c:pt>
                <c:pt idx="573">
                  <c:v>1947.789</c:v>
                </c:pt>
                <c:pt idx="574">
                  <c:v>1947.8709999999999</c:v>
                </c:pt>
                <c:pt idx="575">
                  <c:v>1947.9560000000001</c:v>
                </c:pt>
                <c:pt idx="576">
                  <c:v>1948.0409999999999</c:v>
                </c:pt>
                <c:pt idx="577">
                  <c:v>1948.1229999999998</c:v>
                </c:pt>
                <c:pt idx="578">
                  <c:v>1948.2049999999999</c:v>
                </c:pt>
                <c:pt idx="579">
                  <c:v>1948.287</c:v>
                </c:pt>
                <c:pt idx="580">
                  <c:v>1948.3719999999998</c:v>
                </c:pt>
                <c:pt idx="581">
                  <c:v>1948.454</c:v>
                </c:pt>
                <c:pt idx="582">
                  <c:v>1948.539</c:v>
                </c:pt>
                <c:pt idx="583">
                  <c:v>1948.6239999999998</c:v>
                </c:pt>
                <c:pt idx="584">
                  <c:v>1948.7060000000001</c:v>
                </c:pt>
                <c:pt idx="585">
                  <c:v>1948.7909999999999</c:v>
                </c:pt>
                <c:pt idx="586">
                  <c:v>1948.8729999999998</c:v>
                </c:pt>
                <c:pt idx="587">
                  <c:v>1948.9580000000001</c:v>
                </c:pt>
                <c:pt idx="588">
                  <c:v>1949.0429999999999</c:v>
                </c:pt>
                <c:pt idx="589">
                  <c:v>1949.1229999999998</c:v>
                </c:pt>
                <c:pt idx="590">
                  <c:v>1949.2049999999999</c:v>
                </c:pt>
                <c:pt idx="591">
                  <c:v>1949.287</c:v>
                </c:pt>
                <c:pt idx="592">
                  <c:v>1949.3719999999998</c:v>
                </c:pt>
                <c:pt idx="593">
                  <c:v>1949.454</c:v>
                </c:pt>
                <c:pt idx="594">
                  <c:v>1949.539</c:v>
                </c:pt>
                <c:pt idx="595">
                  <c:v>1949.6239999999998</c:v>
                </c:pt>
                <c:pt idx="596">
                  <c:v>1949.7060000000001</c:v>
                </c:pt>
                <c:pt idx="597">
                  <c:v>1949.7909999999999</c:v>
                </c:pt>
                <c:pt idx="598">
                  <c:v>1949.8729999999998</c:v>
                </c:pt>
                <c:pt idx="599">
                  <c:v>1949.9580000000001</c:v>
                </c:pt>
                <c:pt idx="600">
                  <c:v>1950.0419999999999</c:v>
                </c:pt>
                <c:pt idx="601">
                  <c:v>1950.1219999999998</c:v>
                </c:pt>
                <c:pt idx="602">
                  <c:v>1950.204</c:v>
                </c:pt>
                <c:pt idx="603">
                  <c:v>1950.2860000000001</c:v>
                </c:pt>
                <c:pt idx="604">
                  <c:v>1950.3709999999999</c:v>
                </c:pt>
                <c:pt idx="605">
                  <c:v>1950.453</c:v>
                </c:pt>
                <c:pt idx="606">
                  <c:v>1950.538</c:v>
                </c:pt>
                <c:pt idx="607">
                  <c:v>1950.6229999999998</c:v>
                </c:pt>
                <c:pt idx="608">
                  <c:v>1950.7049999999999</c:v>
                </c:pt>
                <c:pt idx="609">
                  <c:v>1950.79</c:v>
                </c:pt>
                <c:pt idx="610">
                  <c:v>1950.8719999999998</c:v>
                </c:pt>
                <c:pt idx="611">
                  <c:v>1950.9570000000001</c:v>
                </c:pt>
                <c:pt idx="612">
                  <c:v>1951.0419999999999</c:v>
                </c:pt>
                <c:pt idx="613">
                  <c:v>1951.1209999999999</c:v>
                </c:pt>
                <c:pt idx="614">
                  <c:v>1951.203</c:v>
                </c:pt>
                <c:pt idx="615">
                  <c:v>1951.2850000000001</c:v>
                </c:pt>
                <c:pt idx="616">
                  <c:v>1951.37</c:v>
                </c:pt>
                <c:pt idx="617">
                  <c:v>1951.452</c:v>
                </c:pt>
                <c:pt idx="618">
                  <c:v>1951.537</c:v>
                </c:pt>
                <c:pt idx="619">
                  <c:v>1951.6219999999998</c:v>
                </c:pt>
                <c:pt idx="620">
                  <c:v>1951.704</c:v>
                </c:pt>
                <c:pt idx="621">
                  <c:v>1951.789</c:v>
                </c:pt>
                <c:pt idx="622">
                  <c:v>1951.8709999999999</c:v>
                </c:pt>
                <c:pt idx="623">
                  <c:v>1951.9560000000001</c:v>
                </c:pt>
                <c:pt idx="624">
                  <c:v>1952.0409999999999</c:v>
                </c:pt>
                <c:pt idx="625">
                  <c:v>1952.1229999999998</c:v>
                </c:pt>
                <c:pt idx="626">
                  <c:v>1952.2049999999999</c:v>
                </c:pt>
                <c:pt idx="627">
                  <c:v>1952.287</c:v>
                </c:pt>
                <c:pt idx="628">
                  <c:v>1952.3719999999998</c:v>
                </c:pt>
                <c:pt idx="629">
                  <c:v>1952.454</c:v>
                </c:pt>
                <c:pt idx="630">
                  <c:v>1952.539</c:v>
                </c:pt>
                <c:pt idx="631">
                  <c:v>1952.6239999999998</c:v>
                </c:pt>
                <c:pt idx="632">
                  <c:v>1952.7060000000001</c:v>
                </c:pt>
                <c:pt idx="633">
                  <c:v>1952.7909999999999</c:v>
                </c:pt>
                <c:pt idx="634">
                  <c:v>1952.8729999999998</c:v>
                </c:pt>
                <c:pt idx="635">
                  <c:v>1952.9580000000001</c:v>
                </c:pt>
                <c:pt idx="636">
                  <c:v>1953.0429999999999</c:v>
                </c:pt>
                <c:pt idx="637">
                  <c:v>1953.1229999999998</c:v>
                </c:pt>
                <c:pt idx="638">
                  <c:v>1953.2049999999999</c:v>
                </c:pt>
                <c:pt idx="639">
                  <c:v>1953.287</c:v>
                </c:pt>
                <c:pt idx="640">
                  <c:v>1953.3719999999998</c:v>
                </c:pt>
                <c:pt idx="641">
                  <c:v>1953.454</c:v>
                </c:pt>
                <c:pt idx="642">
                  <c:v>1953.539</c:v>
                </c:pt>
                <c:pt idx="643">
                  <c:v>1953.6239999999998</c:v>
                </c:pt>
                <c:pt idx="644">
                  <c:v>1953.7060000000001</c:v>
                </c:pt>
                <c:pt idx="645">
                  <c:v>1953.7909999999999</c:v>
                </c:pt>
                <c:pt idx="646">
                  <c:v>1953.8729999999998</c:v>
                </c:pt>
                <c:pt idx="647">
                  <c:v>1953.9580000000001</c:v>
                </c:pt>
                <c:pt idx="648">
                  <c:v>1954.0419999999999</c:v>
                </c:pt>
                <c:pt idx="649">
                  <c:v>1954.1219999999998</c:v>
                </c:pt>
                <c:pt idx="650">
                  <c:v>1954.204</c:v>
                </c:pt>
                <c:pt idx="651">
                  <c:v>1954.2860000000001</c:v>
                </c:pt>
                <c:pt idx="652">
                  <c:v>1954.3709999999999</c:v>
                </c:pt>
                <c:pt idx="653">
                  <c:v>1954.453</c:v>
                </c:pt>
                <c:pt idx="654">
                  <c:v>1954.538</c:v>
                </c:pt>
                <c:pt idx="655">
                  <c:v>1954.6229999999998</c:v>
                </c:pt>
                <c:pt idx="656">
                  <c:v>1954.7049999999999</c:v>
                </c:pt>
                <c:pt idx="657">
                  <c:v>1954.79</c:v>
                </c:pt>
                <c:pt idx="658">
                  <c:v>1954.8719999999998</c:v>
                </c:pt>
                <c:pt idx="659">
                  <c:v>1954.9570000000001</c:v>
                </c:pt>
                <c:pt idx="660">
                  <c:v>1955.0419999999999</c:v>
                </c:pt>
                <c:pt idx="661">
                  <c:v>1955.1209999999999</c:v>
                </c:pt>
                <c:pt idx="662">
                  <c:v>1955.203</c:v>
                </c:pt>
                <c:pt idx="663">
                  <c:v>1955.2850000000001</c:v>
                </c:pt>
                <c:pt idx="664">
                  <c:v>1955.37</c:v>
                </c:pt>
                <c:pt idx="665">
                  <c:v>1955.452</c:v>
                </c:pt>
                <c:pt idx="666">
                  <c:v>1955.537</c:v>
                </c:pt>
                <c:pt idx="667">
                  <c:v>1955.6219999999998</c:v>
                </c:pt>
                <c:pt idx="668">
                  <c:v>1955.704</c:v>
                </c:pt>
                <c:pt idx="669">
                  <c:v>1955.789</c:v>
                </c:pt>
                <c:pt idx="670">
                  <c:v>1955.8709999999999</c:v>
                </c:pt>
                <c:pt idx="671">
                  <c:v>1955.9560000000001</c:v>
                </c:pt>
                <c:pt idx="672">
                  <c:v>1956.0409999999999</c:v>
                </c:pt>
                <c:pt idx="673">
                  <c:v>1956.1229999999998</c:v>
                </c:pt>
                <c:pt idx="674">
                  <c:v>1956.2049999999999</c:v>
                </c:pt>
                <c:pt idx="675">
                  <c:v>1956.287</c:v>
                </c:pt>
                <c:pt idx="676">
                  <c:v>1956.3719999999998</c:v>
                </c:pt>
                <c:pt idx="677">
                  <c:v>1956.454</c:v>
                </c:pt>
                <c:pt idx="678">
                  <c:v>1956.539</c:v>
                </c:pt>
                <c:pt idx="679">
                  <c:v>1956.6239999999998</c:v>
                </c:pt>
                <c:pt idx="680">
                  <c:v>1956.7060000000001</c:v>
                </c:pt>
                <c:pt idx="681">
                  <c:v>1956.7909999999999</c:v>
                </c:pt>
                <c:pt idx="682">
                  <c:v>1956.8729999999998</c:v>
                </c:pt>
                <c:pt idx="683">
                  <c:v>1956.9580000000001</c:v>
                </c:pt>
                <c:pt idx="684">
                  <c:v>1957.0429999999999</c:v>
                </c:pt>
                <c:pt idx="685">
                  <c:v>1957.1229999999998</c:v>
                </c:pt>
                <c:pt idx="686">
                  <c:v>1957.2049999999999</c:v>
                </c:pt>
                <c:pt idx="687">
                  <c:v>1957.287</c:v>
                </c:pt>
                <c:pt idx="688">
                  <c:v>1957.3719999999998</c:v>
                </c:pt>
                <c:pt idx="689">
                  <c:v>1957.454</c:v>
                </c:pt>
                <c:pt idx="690">
                  <c:v>1957.539</c:v>
                </c:pt>
                <c:pt idx="691">
                  <c:v>1957.6239999999998</c:v>
                </c:pt>
                <c:pt idx="692">
                  <c:v>1957.7060000000001</c:v>
                </c:pt>
                <c:pt idx="693">
                  <c:v>1957.7909999999999</c:v>
                </c:pt>
                <c:pt idx="694">
                  <c:v>1957.8729999999998</c:v>
                </c:pt>
                <c:pt idx="695">
                  <c:v>1957.9580000000001</c:v>
                </c:pt>
                <c:pt idx="696">
                  <c:v>1958.0419999999999</c:v>
                </c:pt>
                <c:pt idx="697">
                  <c:v>1958.1219999999998</c:v>
                </c:pt>
                <c:pt idx="698">
                  <c:v>1958.204</c:v>
                </c:pt>
                <c:pt idx="699">
                  <c:v>1958.2860000000001</c:v>
                </c:pt>
                <c:pt idx="700">
                  <c:v>1958.3709999999999</c:v>
                </c:pt>
                <c:pt idx="701">
                  <c:v>1958.453</c:v>
                </c:pt>
                <c:pt idx="702">
                  <c:v>1958.538</c:v>
                </c:pt>
                <c:pt idx="703">
                  <c:v>1958.6229999999998</c:v>
                </c:pt>
                <c:pt idx="704">
                  <c:v>1958.7049999999999</c:v>
                </c:pt>
                <c:pt idx="705">
                  <c:v>1958.79</c:v>
                </c:pt>
                <c:pt idx="706">
                  <c:v>1958.8719999999998</c:v>
                </c:pt>
                <c:pt idx="707">
                  <c:v>1958.9570000000001</c:v>
                </c:pt>
                <c:pt idx="708">
                  <c:v>1959.0419999999999</c:v>
                </c:pt>
                <c:pt idx="709">
                  <c:v>1959.1209999999999</c:v>
                </c:pt>
                <c:pt idx="710">
                  <c:v>1959.203</c:v>
                </c:pt>
                <c:pt idx="711">
                  <c:v>1959.2850000000001</c:v>
                </c:pt>
                <c:pt idx="712">
                  <c:v>1959.37</c:v>
                </c:pt>
                <c:pt idx="713">
                  <c:v>1959.452</c:v>
                </c:pt>
                <c:pt idx="714">
                  <c:v>1959.537</c:v>
                </c:pt>
                <c:pt idx="715">
                  <c:v>1959.6219999999998</c:v>
                </c:pt>
                <c:pt idx="716">
                  <c:v>1959.704</c:v>
                </c:pt>
                <c:pt idx="717">
                  <c:v>1959.789</c:v>
                </c:pt>
                <c:pt idx="718">
                  <c:v>1959.8709999999999</c:v>
                </c:pt>
                <c:pt idx="719">
                  <c:v>1959.9560000000001</c:v>
                </c:pt>
                <c:pt idx="720">
                  <c:v>1960.0409999999999</c:v>
                </c:pt>
                <c:pt idx="721">
                  <c:v>1960.1229999999998</c:v>
                </c:pt>
                <c:pt idx="722">
                  <c:v>1960.2049999999999</c:v>
                </c:pt>
                <c:pt idx="723">
                  <c:v>1960.287</c:v>
                </c:pt>
                <c:pt idx="724">
                  <c:v>1960.3719999999998</c:v>
                </c:pt>
                <c:pt idx="725">
                  <c:v>1960.454</c:v>
                </c:pt>
                <c:pt idx="726">
                  <c:v>1960.539</c:v>
                </c:pt>
                <c:pt idx="727">
                  <c:v>1960.6239999999998</c:v>
                </c:pt>
                <c:pt idx="728">
                  <c:v>1960.7060000000001</c:v>
                </c:pt>
                <c:pt idx="729">
                  <c:v>1960.7909999999999</c:v>
                </c:pt>
                <c:pt idx="730">
                  <c:v>1960.8729999999998</c:v>
                </c:pt>
                <c:pt idx="731">
                  <c:v>1960.9580000000001</c:v>
                </c:pt>
                <c:pt idx="732">
                  <c:v>1961.0429999999999</c:v>
                </c:pt>
                <c:pt idx="733">
                  <c:v>1961.1229999999998</c:v>
                </c:pt>
                <c:pt idx="734">
                  <c:v>1961.2049999999999</c:v>
                </c:pt>
                <c:pt idx="735">
                  <c:v>1961.287</c:v>
                </c:pt>
                <c:pt idx="736">
                  <c:v>1961.3719999999998</c:v>
                </c:pt>
                <c:pt idx="737">
                  <c:v>1961.454</c:v>
                </c:pt>
                <c:pt idx="738">
                  <c:v>1961.539</c:v>
                </c:pt>
                <c:pt idx="739">
                  <c:v>1961.6239999999998</c:v>
                </c:pt>
                <c:pt idx="740">
                  <c:v>1961.7060000000001</c:v>
                </c:pt>
                <c:pt idx="741">
                  <c:v>1961.7909999999999</c:v>
                </c:pt>
                <c:pt idx="742">
                  <c:v>1961.8729999999998</c:v>
                </c:pt>
                <c:pt idx="743">
                  <c:v>1961.9580000000001</c:v>
                </c:pt>
                <c:pt idx="744">
                  <c:v>1962.0419999999999</c:v>
                </c:pt>
                <c:pt idx="745">
                  <c:v>1962.1219999999998</c:v>
                </c:pt>
                <c:pt idx="746">
                  <c:v>1962.204</c:v>
                </c:pt>
                <c:pt idx="747">
                  <c:v>1962.2860000000001</c:v>
                </c:pt>
                <c:pt idx="748">
                  <c:v>1962.3709999999999</c:v>
                </c:pt>
                <c:pt idx="749">
                  <c:v>1962.453</c:v>
                </c:pt>
                <c:pt idx="750">
                  <c:v>1962.538</c:v>
                </c:pt>
                <c:pt idx="751">
                  <c:v>1962.6229999999998</c:v>
                </c:pt>
                <c:pt idx="752">
                  <c:v>1962.7049999999999</c:v>
                </c:pt>
                <c:pt idx="753">
                  <c:v>1962.79</c:v>
                </c:pt>
                <c:pt idx="754">
                  <c:v>1962.8719999999998</c:v>
                </c:pt>
                <c:pt idx="755">
                  <c:v>1962.9570000000001</c:v>
                </c:pt>
                <c:pt idx="756">
                  <c:v>1963.0419999999999</c:v>
                </c:pt>
                <c:pt idx="757">
                  <c:v>1963.1209999999999</c:v>
                </c:pt>
                <c:pt idx="758">
                  <c:v>1963.203</c:v>
                </c:pt>
                <c:pt idx="759">
                  <c:v>1963.2850000000001</c:v>
                </c:pt>
                <c:pt idx="760">
                  <c:v>1963.37</c:v>
                </c:pt>
                <c:pt idx="761">
                  <c:v>1963.452</c:v>
                </c:pt>
                <c:pt idx="762">
                  <c:v>1963.537</c:v>
                </c:pt>
                <c:pt idx="763">
                  <c:v>1963.6219999999998</c:v>
                </c:pt>
                <c:pt idx="764">
                  <c:v>1963.704</c:v>
                </c:pt>
                <c:pt idx="765">
                  <c:v>1963.789</c:v>
                </c:pt>
                <c:pt idx="766">
                  <c:v>1963.8709999999999</c:v>
                </c:pt>
                <c:pt idx="767">
                  <c:v>1963.9560000000001</c:v>
                </c:pt>
                <c:pt idx="768">
                  <c:v>1964.0409999999999</c:v>
                </c:pt>
                <c:pt idx="769">
                  <c:v>1964.1229999999998</c:v>
                </c:pt>
                <c:pt idx="770">
                  <c:v>1964.2049999999999</c:v>
                </c:pt>
                <c:pt idx="771">
                  <c:v>1964.287</c:v>
                </c:pt>
                <c:pt idx="772">
                  <c:v>1964.3719999999998</c:v>
                </c:pt>
                <c:pt idx="773">
                  <c:v>1964.454</c:v>
                </c:pt>
                <c:pt idx="774">
                  <c:v>1964.539</c:v>
                </c:pt>
                <c:pt idx="775">
                  <c:v>1964.6239999999998</c:v>
                </c:pt>
                <c:pt idx="776">
                  <c:v>1964.7060000000001</c:v>
                </c:pt>
                <c:pt idx="777">
                  <c:v>1964.7909999999999</c:v>
                </c:pt>
                <c:pt idx="778">
                  <c:v>1964.8729999999998</c:v>
                </c:pt>
                <c:pt idx="779">
                  <c:v>1964.9580000000001</c:v>
                </c:pt>
                <c:pt idx="780">
                  <c:v>1965.0429999999999</c:v>
                </c:pt>
                <c:pt idx="781">
                  <c:v>1965.1229999999998</c:v>
                </c:pt>
                <c:pt idx="782">
                  <c:v>1965.2049999999999</c:v>
                </c:pt>
                <c:pt idx="783">
                  <c:v>1965.287</c:v>
                </c:pt>
                <c:pt idx="784">
                  <c:v>1965.3719999999998</c:v>
                </c:pt>
                <c:pt idx="785">
                  <c:v>1965.454</c:v>
                </c:pt>
                <c:pt idx="786">
                  <c:v>1965.539</c:v>
                </c:pt>
                <c:pt idx="787">
                  <c:v>1965.6239999999998</c:v>
                </c:pt>
                <c:pt idx="788">
                  <c:v>1965.7060000000001</c:v>
                </c:pt>
                <c:pt idx="789">
                  <c:v>1965.7909999999999</c:v>
                </c:pt>
                <c:pt idx="790">
                  <c:v>1965.8729999999998</c:v>
                </c:pt>
                <c:pt idx="791">
                  <c:v>1965.9580000000001</c:v>
                </c:pt>
                <c:pt idx="792">
                  <c:v>1966.0419999999999</c:v>
                </c:pt>
                <c:pt idx="793">
                  <c:v>1966.1219999999998</c:v>
                </c:pt>
                <c:pt idx="794">
                  <c:v>1966.204</c:v>
                </c:pt>
                <c:pt idx="795">
                  <c:v>1966.2860000000001</c:v>
                </c:pt>
                <c:pt idx="796">
                  <c:v>1966.3709999999999</c:v>
                </c:pt>
                <c:pt idx="797">
                  <c:v>1966.453</c:v>
                </c:pt>
                <c:pt idx="798">
                  <c:v>1966.538</c:v>
                </c:pt>
                <c:pt idx="799">
                  <c:v>1966.6229999999998</c:v>
                </c:pt>
                <c:pt idx="800">
                  <c:v>1966.7049999999999</c:v>
                </c:pt>
                <c:pt idx="801">
                  <c:v>1966.79</c:v>
                </c:pt>
                <c:pt idx="802">
                  <c:v>1966.8719999999998</c:v>
                </c:pt>
                <c:pt idx="803">
                  <c:v>1966.9570000000001</c:v>
                </c:pt>
                <c:pt idx="804">
                  <c:v>1967.0419999999999</c:v>
                </c:pt>
                <c:pt idx="805">
                  <c:v>1967.1209999999999</c:v>
                </c:pt>
                <c:pt idx="806">
                  <c:v>1967.203</c:v>
                </c:pt>
                <c:pt idx="807">
                  <c:v>1967.2850000000001</c:v>
                </c:pt>
                <c:pt idx="808">
                  <c:v>1967.37</c:v>
                </c:pt>
                <c:pt idx="809">
                  <c:v>1967.452</c:v>
                </c:pt>
                <c:pt idx="810">
                  <c:v>1967.537</c:v>
                </c:pt>
                <c:pt idx="811">
                  <c:v>1967.6219999999998</c:v>
                </c:pt>
                <c:pt idx="812">
                  <c:v>1967.704</c:v>
                </c:pt>
                <c:pt idx="813">
                  <c:v>1967.789</c:v>
                </c:pt>
                <c:pt idx="814">
                  <c:v>1967.8709999999999</c:v>
                </c:pt>
                <c:pt idx="815">
                  <c:v>1967.9560000000001</c:v>
                </c:pt>
                <c:pt idx="816">
                  <c:v>1968.0409999999999</c:v>
                </c:pt>
                <c:pt idx="817">
                  <c:v>1968.1229999999998</c:v>
                </c:pt>
                <c:pt idx="818">
                  <c:v>1968.2049999999999</c:v>
                </c:pt>
                <c:pt idx="819">
                  <c:v>1968.287</c:v>
                </c:pt>
                <c:pt idx="820">
                  <c:v>1968.3719999999998</c:v>
                </c:pt>
                <c:pt idx="821">
                  <c:v>1968.454</c:v>
                </c:pt>
                <c:pt idx="822">
                  <c:v>1968.539</c:v>
                </c:pt>
                <c:pt idx="823">
                  <c:v>1968.6239999999998</c:v>
                </c:pt>
                <c:pt idx="824">
                  <c:v>1968.7060000000001</c:v>
                </c:pt>
                <c:pt idx="825">
                  <c:v>1968.7909999999999</c:v>
                </c:pt>
                <c:pt idx="826">
                  <c:v>1968.8729999999998</c:v>
                </c:pt>
                <c:pt idx="827">
                  <c:v>1968.9580000000001</c:v>
                </c:pt>
                <c:pt idx="828">
                  <c:v>1969.0429999999999</c:v>
                </c:pt>
                <c:pt idx="829">
                  <c:v>1969.1229999999998</c:v>
                </c:pt>
                <c:pt idx="830">
                  <c:v>1969.2049999999999</c:v>
                </c:pt>
                <c:pt idx="831">
                  <c:v>1969.287</c:v>
                </c:pt>
                <c:pt idx="832">
                  <c:v>1969.3719999999998</c:v>
                </c:pt>
                <c:pt idx="833">
                  <c:v>1969.454</c:v>
                </c:pt>
                <c:pt idx="834">
                  <c:v>1969.539</c:v>
                </c:pt>
                <c:pt idx="835">
                  <c:v>1969.6239999999998</c:v>
                </c:pt>
                <c:pt idx="836">
                  <c:v>1969.7060000000001</c:v>
                </c:pt>
                <c:pt idx="837">
                  <c:v>1969.7909999999999</c:v>
                </c:pt>
                <c:pt idx="838">
                  <c:v>1969.8729999999998</c:v>
                </c:pt>
                <c:pt idx="839">
                  <c:v>1969.9580000000001</c:v>
                </c:pt>
                <c:pt idx="840">
                  <c:v>1970.0419999999999</c:v>
                </c:pt>
                <c:pt idx="841">
                  <c:v>1970.1219999999998</c:v>
                </c:pt>
                <c:pt idx="842">
                  <c:v>1970.204</c:v>
                </c:pt>
                <c:pt idx="843">
                  <c:v>1970.2860000000001</c:v>
                </c:pt>
                <c:pt idx="844">
                  <c:v>1970.3709999999999</c:v>
                </c:pt>
                <c:pt idx="845">
                  <c:v>1970.453</c:v>
                </c:pt>
                <c:pt idx="846">
                  <c:v>1970.538</c:v>
                </c:pt>
                <c:pt idx="847">
                  <c:v>1970.6229999999998</c:v>
                </c:pt>
                <c:pt idx="848">
                  <c:v>1970.7049999999999</c:v>
                </c:pt>
                <c:pt idx="849">
                  <c:v>1970.79</c:v>
                </c:pt>
                <c:pt idx="850">
                  <c:v>1970.8719999999998</c:v>
                </c:pt>
                <c:pt idx="851">
                  <c:v>1970.9570000000001</c:v>
                </c:pt>
                <c:pt idx="852">
                  <c:v>1971.0419999999999</c:v>
                </c:pt>
                <c:pt idx="853">
                  <c:v>1971.1209999999999</c:v>
                </c:pt>
                <c:pt idx="854">
                  <c:v>1971.203</c:v>
                </c:pt>
                <c:pt idx="855">
                  <c:v>1971.2850000000001</c:v>
                </c:pt>
                <c:pt idx="856">
                  <c:v>1971.37</c:v>
                </c:pt>
                <c:pt idx="857">
                  <c:v>1971.452</c:v>
                </c:pt>
                <c:pt idx="858">
                  <c:v>1971.537</c:v>
                </c:pt>
                <c:pt idx="859">
                  <c:v>1971.6219999999998</c:v>
                </c:pt>
                <c:pt idx="860">
                  <c:v>1971.704</c:v>
                </c:pt>
                <c:pt idx="861">
                  <c:v>1971.789</c:v>
                </c:pt>
                <c:pt idx="862">
                  <c:v>1971.8709999999999</c:v>
                </c:pt>
                <c:pt idx="863">
                  <c:v>1971.9560000000001</c:v>
                </c:pt>
                <c:pt idx="864">
                  <c:v>1972.0409999999999</c:v>
                </c:pt>
                <c:pt idx="865">
                  <c:v>1972.1229999999998</c:v>
                </c:pt>
                <c:pt idx="866">
                  <c:v>1972.2049999999999</c:v>
                </c:pt>
                <c:pt idx="867">
                  <c:v>1972.287</c:v>
                </c:pt>
                <c:pt idx="868">
                  <c:v>1972.3719999999998</c:v>
                </c:pt>
                <c:pt idx="869">
                  <c:v>1972.454</c:v>
                </c:pt>
                <c:pt idx="870">
                  <c:v>1972.539</c:v>
                </c:pt>
                <c:pt idx="871">
                  <c:v>1972.6239999999998</c:v>
                </c:pt>
                <c:pt idx="872">
                  <c:v>1972.7060000000001</c:v>
                </c:pt>
                <c:pt idx="873">
                  <c:v>1972.7909999999999</c:v>
                </c:pt>
                <c:pt idx="874">
                  <c:v>1972.8729999999998</c:v>
                </c:pt>
                <c:pt idx="875">
                  <c:v>1972.9580000000001</c:v>
                </c:pt>
                <c:pt idx="876">
                  <c:v>1973.0429999999999</c:v>
                </c:pt>
                <c:pt idx="877">
                  <c:v>1973.1229999999998</c:v>
                </c:pt>
                <c:pt idx="878">
                  <c:v>1973.2049999999999</c:v>
                </c:pt>
                <c:pt idx="879">
                  <c:v>1973.287</c:v>
                </c:pt>
                <c:pt idx="880">
                  <c:v>1973.3719999999998</c:v>
                </c:pt>
                <c:pt idx="881">
                  <c:v>1973.454</c:v>
                </c:pt>
                <c:pt idx="882">
                  <c:v>1973.539</c:v>
                </c:pt>
                <c:pt idx="883">
                  <c:v>1973.6239999999998</c:v>
                </c:pt>
                <c:pt idx="884">
                  <c:v>1973.7060000000001</c:v>
                </c:pt>
                <c:pt idx="885">
                  <c:v>1973.7909999999999</c:v>
                </c:pt>
                <c:pt idx="886">
                  <c:v>1973.8729999999998</c:v>
                </c:pt>
                <c:pt idx="887">
                  <c:v>1973.9580000000001</c:v>
                </c:pt>
                <c:pt idx="888">
                  <c:v>1974.0419999999999</c:v>
                </c:pt>
                <c:pt idx="889">
                  <c:v>1974.1219999999998</c:v>
                </c:pt>
                <c:pt idx="890">
                  <c:v>1974.204</c:v>
                </c:pt>
                <c:pt idx="891">
                  <c:v>1974.2860000000001</c:v>
                </c:pt>
                <c:pt idx="892">
                  <c:v>1974.3709999999999</c:v>
                </c:pt>
                <c:pt idx="893">
                  <c:v>1974.453</c:v>
                </c:pt>
                <c:pt idx="894">
                  <c:v>1974.538</c:v>
                </c:pt>
                <c:pt idx="895">
                  <c:v>1974.6229999999998</c:v>
                </c:pt>
                <c:pt idx="896">
                  <c:v>1974.7049999999999</c:v>
                </c:pt>
                <c:pt idx="897">
                  <c:v>1974.79</c:v>
                </c:pt>
                <c:pt idx="898">
                  <c:v>1974.8719999999998</c:v>
                </c:pt>
                <c:pt idx="899">
                  <c:v>1974.9570000000001</c:v>
                </c:pt>
                <c:pt idx="900">
                  <c:v>1975.0419999999999</c:v>
                </c:pt>
                <c:pt idx="901">
                  <c:v>1975.1209999999999</c:v>
                </c:pt>
                <c:pt idx="902">
                  <c:v>1975.203</c:v>
                </c:pt>
                <c:pt idx="903">
                  <c:v>1975.2850000000001</c:v>
                </c:pt>
                <c:pt idx="904">
                  <c:v>1975.37</c:v>
                </c:pt>
                <c:pt idx="905">
                  <c:v>1975.452</c:v>
                </c:pt>
                <c:pt idx="906">
                  <c:v>1975.537</c:v>
                </c:pt>
                <c:pt idx="907">
                  <c:v>1975.6219999999998</c:v>
                </c:pt>
                <c:pt idx="908">
                  <c:v>1975.704</c:v>
                </c:pt>
                <c:pt idx="909">
                  <c:v>1975.789</c:v>
                </c:pt>
                <c:pt idx="910">
                  <c:v>1975.8709999999999</c:v>
                </c:pt>
                <c:pt idx="911">
                  <c:v>1975.9560000000001</c:v>
                </c:pt>
                <c:pt idx="912">
                  <c:v>1976.0409999999999</c:v>
                </c:pt>
                <c:pt idx="913">
                  <c:v>1976.1229999999998</c:v>
                </c:pt>
                <c:pt idx="914">
                  <c:v>1976.2049999999999</c:v>
                </c:pt>
                <c:pt idx="915">
                  <c:v>1976.287</c:v>
                </c:pt>
                <c:pt idx="916">
                  <c:v>1976.3719999999998</c:v>
                </c:pt>
                <c:pt idx="917">
                  <c:v>1976.454</c:v>
                </c:pt>
                <c:pt idx="918">
                  <c:v>1976.539</c:v>
                </c:pt>
                <c:pt idx="919">
                  <c:v>1976.6239999999998</c:v>
                </c:pt>
                <c:pt idx="920">
                  <c:v>1976.7060000000001</c:v>
                </c:pt>
                <c:pt idx="921">
                  <c:v>1976.7909999999999</c:v>
                </c:pt>
                <c:pt idx="922">
                  <c:v>1976.8729999999998</c:v>
                </c:pt>
                <c:pt idx="923">
                  <c:v>1976.9580000000001</c:v>
                </c:pt>
                <c:pt idx="924">
                  <c:v>1977.0429999999999</c:v>
                </c:pt>
                <c:pt idx="925">
                  <c:v>1977.1229999999998</c:v>
                </c:pt>
                <c:pt idx="926">
                  <c:v>1977.2049999999999</c:v>
                </c:pt>
                <c:pt idx="927">
                  <c:v>1977.287</c:v>
                </c:pt>
                <c:pt idx="928">
                  <c:v>1977.3719999999998</c:v>
                </c:pt>
                <c:pt idx="929">
                  <c:v>1977.454</c:v>
                </c:pt>
                <c:pt idx="930">
                  <c:v>1977.539</c:v>
                </c:pt>
                <c:pt idx="931">
                  <c:v>1977.6239999999998</c:v>
                </c:pt>
                <c:pt idx="932">
                  <c:v>1977.7060000000001</c:v>
                </c:pt>
                <c:pt idx="933">
                  <c:v>1977.7909999999999</c:v>
                </c:pt>
                <c:pt idx="934">
                  <c:v>1977.8729999999998</c:v>
                </c:pt>
                <c:pt idx="935">
                  <c:v>1977.9580000000001</c:v>
                </c:pt>
                <c:pt idx="936">
                  <c:v>1978.0419999999999</c:v>
                </c:pt>
                <c:pt idx="937">
                  <c:v>1978.1219999999998</c:v>
                </c:pt>
                <c:pt idx="938">
                  <c:v>1978.204</c:v>
                </c:pt>
                <c:pt idx="939">
                  <c:v>1978.2860000000001</c:v>
                </c:pt>
                <c:pt idx="940">
                  <c:v>1978.3709999999999</c:v>
                </c:pt>
                <c:pt idx="941">
                  <c:v>1978.453</c:v>
                </c:pt>
                <c:pt idx="942">
                  <c:v>1978.538</c:v>
                </c:pt>
                <c:pt idx="943">
                  <c:v>1978.6229999999998</c:v>
                </c:pt>
                <c:pt idx="944">
                  <c:v>1978.7049999999999</c:v>
                </c:pt>
                <c:pt idx="945">
                  <c:v>1978.79</c:v>
                </c:pt>
                <c:pt idx="946">
                  <c:v>1978.8719999999998</c:v>
                </c:pt>
                <c:pt idx="947">
                  <c:v>1978.9570000000001</c:v>
                </c:pt>
                <c:pt idx="948">
                  <c:v>1979.0419999999999</c:v>
                </c:pt>
                <c:pt idx="949">
                  <c:v>1979.1209999999999</c:v>
                </c:pt>
                <c:pt idx="950">
                  <c:v>1979.203</c:v>
                </c:pt>
                <c:pt idx="951">
                  <c:v>1979.2850000000001</c:v>
                </c:pt>
                <c:pt idx="952">
                  <c:v>1979.37</c:v>
                </c:pt>
                <c:pt idx="953">
                  <c:v>1979.452</c:v>
                </c:pt>
                <c:pt idx="954">
                  <c:v>1979.537</c:v>
                </c:pt>
                <c:pt idx="955">
                  <c:v>1979.6219999999998</c:v>
                </c:pt>
                <c:pt idx="956">
                  <c:v>1979.704</c:v>
                </c:pt>
                <c:pt idx="957">
                  <c:v>1979.789</c:v>
                </c:pt>
                <c:pt idx="958">
                  <c:v>1979.8709999999999</c:v>
                </c:pt>
                <c:pt idx="959">
                  <c:v>1979.9560000000001</c:v>
                </c:pt>
                <c:pt idx="960">
                  <c:v>1980.0409999999999</c:v>
                </c:pt>
                <c:pt idx="961">
                  <c:v>1980.1229999999998</c:v>
                </c:pt>
                <c:pt idx="962">
                  <c:v>1980.2049999999999</c:v>
                </c:pt>
                <c:pt idx="963">
                  <c:v>1980.287</c:v>
                </c:pt>
                <c:pt idx="964">
                  <c:v>1980.3719999999998</c:v>
                </c:pt>
                <c:pt idx="965">
                  <c:v>1980.454</c:v>
                </c:pt>
                <c:pt idx="966">
                  <c:v>1980.539</c:v>
                </c:pt>
                <c:pt idx="967">
                  <c:v>1980.6239999999998</c:v>
                </c:pt>
                <c:pt idx="968">
                  <c:v>1980.7060000000001</c:v>
                </c:pt>
                <c:pt idx="969">
                  <c:v>1980.7909999999999</c:v>
                </c:pt>
                <c:pt idx="970">
                  <c:v>1980.8729999999998</c:v>
                </c:pt>
                <c:pt idx="971">
                  <c:v>1980.9580000000001</c:v>
                </c:pt>
                <c:pt idx="972">
                  <c:v>1981.0429999999999</c:v>
                </c:pt>
                <c:pt idx="973">
                  <c:v>1981.1229999999998</c:v>
                </c:pt>
                <c:pt idx="974">
                  <c:v>1981.2049999999999</c:v>
                </c:pt>
                <c:pt idx="975">
                  <c:v>1981.287</c:v>
                </c:pt>
                <c:pt idx="976">
                  <c:v>1981.3719999999998</c:v>
                </c:pt>
                <c:pt idx="977">
                  <c:v>1981.454</c:v>
                </c:pt>
                <c:pt idx="978">
                  <c:v>1981.539</c:v>
                </c:pt>
                <c:pt idx="979">
                  <c:v>1981.6239999999998</c:v>
                </c:pt>
                <c:pt idx="980">
                  <c:v>1981.7060000000001</c:v>
                </c:pt>
                <c:pt idx="981">
                  <c:v>1981.7909999999999</c:v>
                </c:pt>
                <c:pt idx="982">
                  <c:v>1981.8729999999998</c:v>
                </c:pt>
                <c:pt idx="983">
                  <c:v>1981.9580000000001</c:v>
                </c:pt>
                <c:pt idx="984">
                  <c:v>1982.0419999999999</c:v>
                </c:pt>
                <c:pt idx="985">
                  <c:v>1982.1219999999998</c:v>
                </c:pt>
                <c:pt idx="986">
                  <c:v>1982.204</c:v>
                </c:pt>
                <c:pt idx="987">
                  <c:v>1982.2860000000001</c:v>
                </c:pt>
                <c:pt idx="988">
                  <c:v>1982.3709999999999</c:v>
                </c:pt>
                <c:pt idx="989">
                  <c:v>1982.453</c:v>
                </c:pt>
                <c:pt idx="990">
                  <c:v>1982.538</c:v>
                </c:pt>
                <c:pt idx="991">
                  <c:v>1982.6229999999998</c:v>
                </c:pt>
                <c:pt idx="992">
                  <c:v>1982.7049999999999</c:v>
                </c:pt>
                <c:pt idx="993">
                  <c:v>1982.79</c:v>
                </c:pt>
                <c:pt idx="994">
                  <c:v>1982.8719999999998</c:v>
                </c:pt>
                <c:pt idx="995">
                  <c:v>1982.9570000000001</c:v>
                </c:pt>
                <c:pt idx="996">
                  <c:v>1983.0419999999999</c:v>
                </c:pt>
                <c:pt idx="997">
                  <c:v>1983.1209999999999</c:v>
                </c:pt>
                <c:pt idx="998">
                  <c:v>1983.203</c:v>
                </c:pt>
                <c:pt idx="999">
                  <c:v>1983.2850000000001</c:v>
                </c:pt>
                <c:pt idx="1000">
                  <c:v>1983.37</c:v>
                </c:pt>
                <c:pt idx="1001">
                  <c:v>1983.452</c:v>
                </c:pt>
                <c:pt idx="1002">
                  <c:v>1983.537</c:v>
                </c:pt>
                <c:pt idx="1003">
                  <c:v>1983.6219999999998</c:v>
                </c:pt>
                <c:pt idx="1004">
                  <c:v>1983.704</c:v>
                </c:pt>
                <c:pt idx="1005">
                  <c:v>1983.789</c:v>
                </c:pt>
                <c:pt idx="1006">
                  <c:v>1983.8709999999999</c:v>
                </c:pt>
                <c:pt idx="1007">
                  <c:v>1983.9560000000001</c:v>
                </c:pt>
                <c:pt idx="1008">
                  <c:v>1984.0409999999999</c:v>
                </c:pt>
                <c:pt idx="1009">
                  <c:v>1984.1229999999998</c:v>
                </c:pt>
                <c:pt idx="1010">
                  <c:v>1984.2049999999999</c:v>
                </c:pt>
                <c:pt idx="1011">
                  <c:v>1984.287</c:v>
                </c:pt>
                <c:pt idx="1012">
                  <c:v>1984.3719999999998</c:v>
                </c:pt>
                <c:pt idx="1013">
                  <c:v>1984.454</c:v>
                </c:pt>
                <c:pt idx="1014">
                  <c:v>1984.539</c:v>
                </c:pt>
                <c:pt idx="1015">
                  <c:v>1984.6239999999998</c:v>
                </c:pt>
                <c:pt idx="1016">
                  <c:v>1984.7060000000001</c:v>
                </c:pt>
                <c:pt idx="1017">
                  <c:v>1984.7909999999999</c:v>
                </c:pt>
                <c:pt idx="1018">
                  <c:v>1984.8729999999998</c:v>
                </c:pt>
                <c:pt idx="1019">
                  <c:v>1984.9580000000001</c:v>
                </c:pt>
                <c:pt idx="1020">
                  <c:v>1985.0429999999999</c:v>
                </c:pt>
                <c:pt idx="1021">
                  <c:v>1985.1229999999998</c:v>
                </c:pt>
                <c:pt idx="1022">
                  <c:v>1985.2049999999999</c:v>
                </c:pt>
                <c:pt idx="1023">
                  <c:v>1985.287</c:v>
                </c:pt>
                <c:pt idx="1024">
                  <c:v>1985.3719999999998</c:v>
                </c:pt>
                <c:pt idx="1025">
                  <c:v>1985.454</c:v>
                </c:pt>
                <c:pt idx="1026">
                  <c:v>1985.539</c:v>
                </c:pt>
                <c:pt idx="1027">
                  <c:v>1985.6239999999998</c:v>
                </c:pt>
                <c:pt idx="1028">
                  <c:v>1985.7060000000001</c:v>
                </c:pt>
                <c:pt idx="1029">
                  <c:v>1985.7909999999999</c:v>
                </c:pt>
                <c:pt idx="1030">
                  <c:v>1985.8729999999998</c:v>
                </c:pt>
                <c:pt idx="1031">
                  <c:v>1985.9580000000001</c:v>
                </c:pt>
                <c:pt idx="1032">
                  <c:v>1986.0419999999999</c:v>
                </c:pt>
                <c:pt idx="1033">
                  <c:v>1986.1219999999998</c:v>
                </c:pt>
                <c:pt idx="1034">
                  <c:v>1986.204</c:v>
                </c:pt>
                <c:pt idx="1035">
                  <c:v>1986.2860000000001</c:v>
                </c:pt>
                <c:pt idx="1036">
                  <c:v>1986.3709999999999</c:v>
                </c:pt>
                <c:pt idx="1037">
                  <c:v>1986.453</c:v>
                </c:pt>
                <c:pt idx="1038">
                  <c:v>1986.538</c:v>
                </c:pt>
                <c:pt idx="1039">
                  <c:v>1986.6229999999998</c:v>
                </c:pt>
                <c:pt idx="1040">
                  <c:v>1986.7049999999999</c:v>
                </c:pt>
                <c:pt idx="1041">
                  <c:v>1986.79</c:v>
                </c:pt>
                <c:pt idx="1042">
                  <c:v>1986.8719999999998</c:v>
                </c:pt>
                <c:pt idx="1043">
                  <c:v>1986.9570000000001</c:v>
                </c:pt>
                <c:pt idx="1044">
                  <c:v>1987.0419999999999</c:v>
                </c:pt>
                <c:pt idx="1045">
                  <c:v>1987.1209999999999</c:v>
                </c:pt>
                <c:pt idx="1046">
                  <c:v>1987.203</c:v>
                </c:pt>
                <c:pt idx="1047">
                  <c:v>1987.2850000000001</c:v>
                </c:pt>
                <c:pt idx="1048">
                  <c:v>1987.37</c:v>
                </c:pt>
                <c:pt idx="1049">
                  <c:v>1987.452</c:v>
                </c:pt>
                <c:pt idx="1050">
                  <c:v>1987.537</c:v>
                </c:pt>
                <c:pt idx="1051">
                  <c:v>1987.6219999999998</c:v>
                </c:pt>
                <c:pt idx="1052">
                  <c:v>1987.704</c:v>
                </c:pt>
                <c:pt idx="1053">
                  <c:v>1987.789</c:v>
                </c:pt>
                <c:pt idx="1054">
                  <c:v>1987.8709999999999</c:v>
                </c:pt>
                <c:pt idx="1055">
                  <c:v>1987.9560000000001</c:v>
                </c:pt>
                <c:pt idx="1056">
                  <c:v>1988.0409999999999</c:v>
                </c:pt>
                <c:pt idx="1057">
                  <c:v>1988.1229999999998</c:v>
                </c:pt>
                <c:pt idx="1058">
                  <c:v>1988.2049999999999</c:v>
                </c:pt>
                <c:pt idx="1059">
                  <c:v>1988.287</c:v>
                </c:pt>
                <c:pt idx="1060">
                  <c:v>1988.3719999999998</c:v>
                </c:pt>
                <c:pt idx="1061">
                  <c:v>1988.454</c:v>
                </c:pt>
                <c:pt idx="1062">
                  <c:v>1988.539</c:v>
                </c:pt>
                <c:pt idx="1063">
                  <c:v>1988.6239999999998</c:v>
                </c:pt>
                <c:pt idx="1064">
                  <c:v>1988.7060000000001</c:v>
                </c:pt>
                <c:pt idx="1065">
                  <c:v>1988.7909999999999</c:v>
                </c:pt>
                <c:pt idx="1066">
                  <c:v>1988.8729999999998</c:v>
                </c:pt>
                <c:pt idx="1067">
                  <c:v>1988.9580000000001</c:v>
                </c:pt>
                <c:pt idx="1068">
                  <c:v>1989.0429999999999</c:v>
                </c:pt>
                <c:pt idx="1069">
                  <c:v>1989.1229999999998</c:v>
                </c:pt>
                <c:pt idx="1070">
                  <c:v>1989.2049999999999</c:v>
                </c:pt>
                <c:pt idx="1071">
                  <c:v>1989.287</c:v>
                </c:pt>
                <c:pt idx="1072">
                  <c:v>1989.3719999999998</c:v>
                </c:pt>
                <c:pt idx="1073">
                  <c:v>1989.454</c:v>
                </c:pt>
                <c:pt idx="1074">
                  <c:v>1989.539</c:v>
                </c:pt>
                <c:pt idx="1075">
                  <c:v>1989.6239999999998</c:v>
                </c:pt>
                <c:pt idx="1076">
                  <c:v>1989.7060000000001</c:v>
                </c:pt>
                <c:pt idx="1077">
                  <c:v>1989.7909999999999</c:v>
                </c:pt>
                <c:pt idx="1078">
                  <c:v>1989.8729999999998</c:v>
                </c:pt>
                <c:pt idx="1079">
                  <c:v>1989.9580000000001</c:v>
                </c:pt>
                <c:pt idx="1080">
                  <c:v>1990.0419999999999</c:v>
                </c:pt>
                <c:pt idx="1081">
                  <c:v>1990.1219999999998</c:v>
                </c:pt>
                <c:pt idx="1082">
                  <c:v>1990.204</c:v>
                </c:pt>
                <c:pt idx="1083">
                  <c:v>1990.2860000000001</c:v>
                </c:pt>
                <c:pt idx="1084">
                  <c:v>1990.3709999999999</c:v>
                </c:pt>
                <c:pt idx="1085">
                  <c:v>1990.453</c:v>
                </c:pt>
                <c:pt idx="1086">
                  <c:v>1990.538</c:v>
                </c:pt>
                <c:pt idx="1087">
                  <c:v>1990.6229999999998</c:v>
                </c:pt>
                <c:pt idx="1088">
                  <c:v>1990.7049999999999</c:v>
                </c:pt>
                <c:pt idx="1089">
                  <c:v>1990.79</c:v>
                </c:pt>
                <c:pt idx="1090">
                  <c:v>1990.8719999999998</c:v>
                </c:pt>
                <c:pt idx="1091">
                  <c:v>1990.9570000000001</c:v>
                </c:pt>
                <c:pt idx="1092">
                  <c:v>1991.0419999999999</c:v>
                </c:pt>
                <c:pt idx="1093">
                  <c:v>1991.1209999999999</c:v>
                </c:pt>
                <c:pt idx="1094">
                  <c:v>1991.203</c:v>
                </c:pt>
                <c:pt idx="1095">
                  <c:v>1991.2850000000001</c:v>
                </c:pt>
                <c:pt idx="1096">
                  <c:v>1991.37</c:v>
                </c:pt>
                <c:pt idx="1097">
                  <c:v>1991.452</c:v>
                </c:pt>
                <c:pt idx="1098">
                  <c:v>1991.537</c:v>
                </c:pt>
                <c:pt idx="1099">
                  <c:v>1991.6219999999998</c:v>
                </c:pt>
                <c:pt idx="1100">
                  <c:v>1991.704</c:v>
                </c:pt>
                <c:pt idx="1101">
                  <c:v>1991.789</c:v>
                </c:pt>
                <c:pt idx="1102">
                  <c:v>1991.8709999999999</c:v>
                </c:pt>
                <c:pt idx="1103">
                  <c:v>1991.9560000000001</c:v>
                </c:pt>
                <c:pt idx="1104">
                  <c:v>1992.0409999999999</c:v>
                </c:pt>
                <c:pt idx="1105">
                  <c:v>1992.1229999999998</c:v>
                </c:pt>
                <c:pt idx="1106">
                  <c:v>1992.2049999999999</c:v>
                </c:pt>
                <c:pt idx="1107">
                  <c:v>1992.287</c:v>
                </c:pt>
                <c:pt idx="1108">
                  <c:v>1992.3719999999998</c:v>
                </c:pt>
                <c:pt idx="1109">
                  <c:v>1992.454</c:v>
                </c:pt>
                <c:pt idx="1110">
                  <c:v>1992.539</c:v>
                </c:pt>
                <c:pt idx="1111">
                  <c:v>1992.6239999999998</c:v>
                </c:pt>
                <c:pt idx="1112">
                  <c:v>1992.7060000000001</c:v>
                </c:pt>
                <c:pt idx="1113">
                  <c:v>1992.7909999999999</c:v>
                </c:pt>
                <c:pt idx="1114">
                  <c:v>1992.8729999999998</c:v>
                </c:pt>
                <c:pt idx="1115">
                  <c:v>1992.9580000000001</c:v>
                </c:pt>
                <c:pt idx="1116">
                  <c:v>1993.0429999999999</c:v>
                </c:pt>
                <c:pt idx="1117">
                  <c:v>1993.1229999999998</c:v>
                </c:pt>
                <c:pt idx="1118">
                  <c:v>1993.2049999999999</c:v>
                </c:pt>
                <c:pt idx="1119">
                  <c:v>1993.287</c:v>
                </c:pt>
                <c:pt idx="1120">
                  <c:v>1993.3719999999998</c:v>
                </c:pt>
                <c:pt idx="1121">
                  <c:v>1993.454</c:v>
                </c:pt>
                <c:pt idx="1122">
                  <c:v>1993.539</c:v>
                </c:pt>
                <c:pt idx="1123">
                  <c:v>1993.6239999999998</c:v>
                </c:pt>
                <c:pt idx="1124">
                  <c:v>1993.7060000000001</c:v>
                </c:pt>
                <c:pt idx="1125">
                  <c:v>1993.7909999999999</c:v>
                </c:pt>
                <c:pt idx="1126">
                  <c:v>1993.8729999999998</c:v>
                </c:pt>
                <c:pt idx="1127">
                  <c:v>1993.9580000000001</c:v>
                </c:pt>
                <c:pt idx="1128">
                  <c:v>1994.0419999999999</c:v>
                </c:pt>
                <c:pt idx="1129">
                  <c:v>1994.1219999999998</c:v>
                </c:pt>
                <c:pt idx="1130">
                  <c:v>1994.204</c:v>
                </c:pt>
                <c:pt idx="1131">
                  <c:v>1994.2860000000001</c:v>
                </c:pt>
                <c:pt idx="1132">
                  <c:v>1994.3709999999999</c:v>
                </c:pt>
                <c:pt idx="1133">
                  <c:v>1994.453</c:v>
                </c:pt>
                <c:pt idx="1134">
                  <c:v>1994.538</c:v>
                </c:pt>
                <c:pt idx="1135">
                  <c:v>1994.6229999999998</c:v>
                </c:pt>
                <c:pt idx="1136">
                  <c:v>1994.7049999999999</c:v>
                </c:pt>
                <c:pt idx="1137">
                  <c:v>1994.79</c:v>
                </c:pt>
                <c:pt idx="1138">
                  <c:v>1994.8719999999998</c:v>
                </c:pt>
                <c:pt idx="1139">
                  <c:v>1994.9570000000001</c:v>
                </c:pt>
                <c:pt idx="1140">
                  <c:v>1995.0419999999999</c:v>
                </c:pt>
                <c:pt idx="1141">
                  <c:v>1995.1209999999999</c:v>
                </c:pt>
                <c:pt idx="1142">
                  <c:v>1995.203</c:v>
                </c:pt>
                <c:pt idx="1143">
                  <c:v>1995.2850000000001</c:v>
                </c:pt>
                <c:pt idx="1144">
                  <c:v>1995.37</c:v>
                </c:pt>
                <c:pt idx="1145">
                  <c:v>1995.452</c:v>
                </c:pt>
                <c:pt idx="1146">
                  <c:v>1995.537</c:v>
                </c:pt>
                <c:pt idx="1147">
                  <c:v>1995.6219999999998</c:v>
                </c:pt>
                <c:pt idx="1148">
                  <c:v>1995.704</c:v>
                </c:pt>
                <c:pt idx="1149">
                  <c:v>1995.789</c:v>
                </c:pt>
                <c:pt idx="1150">
                  <c:v>1995.8709999999999</c:v>
                </c:pt>
                <c:pt idx="1151">
                  <c:v>1995.9560000000001</c:v>
                </c:pt>
                <c:pt idx="1152">
                  <c:v>1996.0409999999999</c:v>
                </c:pt>
                <c:pt idx="1153">
                  <c:v>1996.1229999999998</c:v>
                </c:pt>
                <c:pt idx="1154">
                  <c:v>1996.2049999999999</c:v>
                </c:pt>
                <c:pt idx="1155">
                  <c:v>1996.287</c:v>
                </c:pt>
                <c:pt idx="1156">
                  <c:v>1996.3719999999998</c:v>
                </c:pt>
                <c:pt idx="1157">
                  <c:v>1996.454</c:v>
                </c:pt>
                <c:pt idx="1158">
                  <c:v>1996.539</c:v>
                </c:pt>
                <c:pt idx="1159">
                  <c:v>1996.6239999999998</c:v>
                </c:pt>
                <c:pt idx="1160">
                  <c:v>1996.7060000000001</c:v>
                </c:pt>
                <c:pt idx="1161">
                  <c:v>1996.7909999999999</c:v>
                </c:pt>
                <c:pt idx="1162">
                  <c:v>1996.8729999999998</c:v>
                </c:pt>
                <c:pt idx="1163">
                  <c:v>1996.9580000000001</c:v>
                </c:pt>
                <c:pt idx="1164">
                  <c:v>1997.0429999999999</c:v>
                </c:pt>
                <c:pt idx="1165">
                  <c:v>1997.1229999999998</c:v>
                </c:pt>
                <c:pt idx="1166">
                  <c:v>1997.2049999999999</c:v>
                </c:pt>
                <c:pt idx="1167">
                  <c:v>1997.287</c:v>
                </c:pt>
                <c:pt idx="1168">
                  <c:v>1997.3719999999998</c:v>
                </c:pt>
                <c:pt idx="1169">
                  <c:v>1997.454</c:v>
                </c:pt>
                <c:pt idx="1170">
                  <c:v>1997.539</c:v>
                </c:pt>
                <c:pt idx="1171">
                  <c:v>1997.6239999999998</c:v>
                </c:pt>
                <c:pt idx="1172">
                  <c:v>1997.7060000000001</c:v>
                </c:pt>
                <c:pt idx="1173">
                  <c:v>1997.7909999999999</c:v>
                </c:pt>
                <c:pt idx="1174">
                  <c:v>1997.8729999999998</c:v>
                </c:pt>
                <c:pt idx="1175">
                  <c:v>1997.9580000000001</c:v>
                </c:pt>
                <c:pt idx="1176">
                  <c:v>1998.0419999999999</c:v>
                </c:pt>
                <c:pt idx="1177">
                  <c:v>1998.1219999999998</c:v>
                </c:pt>
                <c:pt idx="1178">
                  <c:v>1998.204</c:v>
                </c:pt>
                <c:pt idx="1179">
                  <c:v>1998.2860000000001</c:v>
                </c:pt>
                <c:pt idx="1180">
                  <c:v>1998.3709999999999</c:v>
                </c:pt>
                <c:pt idx="1181">
                  <c:v>1998.453</c:v>
                </c:pt>
                <c:pt idx="1182">
                  <c:v>1998.538</c:v>
                </c:pt>
                <c:pt idx="1183">
                  <c:v>1998.6229999999998</c:v>
                </c:pt>
                <c:pt idx="1184">
                  <c:v>1998.7049999999999</c:v>
                </c:pt>
                <c:pt idx="1185">
                  <c:v>1998.79</c:v>
                </c:pt>
                <c:pt idx="1186">
                  <c:v>1998.8719999999998</c:v>
                </c:pt>
                <c:pt idx="1187">
                  <c:v>1998.9570000000001</c:v>
                </c:pt>
                <c:pt idx="1188">
                  <c:v>1999.0419999999999</c:v>
                </c:pt>
                <c:pt idx="1189">
                  <c:v>1999.1209999999999</c:v>
                </c:pt>
                <c:pt idx="1190">
                  <c:v>1999.203</c:v>
                </c:pt>
                <c:pt idx="1191">
                  <c:v>1999.2850000000001</c:v>
                </c:pt>
                <c:pt idx="1192">
                  <c:v>1999.37</c:v>
                </c:pt>
                <c:pt idx="1193">
                  <c:v>1999.452</c:v>
                </c:pt>
                <c:pt idx="1194">
                  <c:v>1999.537</c:v>
                </c:pt>
                <c:pt idx="1195">
                  <c:v>1999.6219999999998</c:v>
                </c:pt>
                <c:pt idx="1196">
                  <c:v>1999.704</c:v>
                </c:pt>
                <c:pt idx="1197">
                  <c:v>1999.789</c:v>
                </c:pt>
                <c:pt idx="1198">
                  <c:v>1999.8709999999999</c:v>
                </c:pt>
                <c:pt idx="1199">
                  <c:v>1999.9560000000001</c:v>
                </c:pt>
                <c:pt idx="1200">
                  <c:v>2000.0409999999999</c:v>
                </c:pt>
                <c:pt idx="1201">
                  <c:v>2000.1229999999998</c:v>
                </c:pt>
                <c:pt idx="1202">
                  <c:v>2000.2049999999999</c:v>
                </c:pt>
                <c:pt idx="1203">
                  <c:v>2000.287</c:v>
                </c:pt>
                <c:pt idx="1204">
                  <c:v>2000.3719999999998</c:v>
                </c:pt>
                <c:pt idx="1205">
                  <c:v>2000.454</c:v>
                </c:pt>
                <c:pt idx="1206">
                  <c:v>2000.539</c:v>
                </c:pt>
                <c:pt idx="1207">
                  <c:v>2000.6239999999998</c:v>
                </c:pt>
                <c:pt idx="1208">
                  <c:v>2000.7060000000001</c:v>
                </c:pt>
                <c:pt idx="1209">
                  <c:v>2000.7909999999999</c:v>
                </c:pt>
                <c:pt idx="1210">
                  <c:v>2000.8729999999998</c:v>
                </c:pt>
                <c:pt idx="1211">
                  <c:v>2000.9580000000001</c:v>
                </c:pt>
                <c:pt idx="1212">
                  <c:v>2001.0429999999999</c:v>
                </c:pt>
                <c:pt idx="1213">
                  <c:v>2001.1229999999998</c:v>
                </c:pt>
                <c:pt idx="1214">
                  <c:v>2001.2049999999999</c:v>
                </c:pt>
                <c:pt idx="1215">
                  <c:v>2001.287</c:v>
                </c:pt>
                <c:pt idx="1216">
                  <c:v>2001.3719999999998</c:v>
                </c:pt>
                <c:pt idx="1217">
                  <c:v>2001.454</c:v>
                </c:pt>
                <c:pt idx="1218">
                  <c:v>2001.539</c:v>
                </c:pt>
                <c:pt idx="1219">
                  <c:v>2001.6239999999998</c:v>
                </c:pt>
                <c:pt idx="1220">
                  <c:v>2001.7060000000001</c:v>
                </c:pt>
                <c:pt idx="1221">
                  <c:v>2001.7909999999999</c:v>
                </c:pt>
                <c:pt idx="1222">
                  <c:v>2001.8729999999998</c:v>
                </c:pt>
                <c:pt idx="1223">
                  <c:v>2001.9580000000001</c:v>
                </c:pt>
                <c:pt idx="1224">
                  <c:v>2002.0419999999999</c:v>
                </c:pt>
                <c:pt idx="1225">
                  <c:v>2002.1219999999998</c:v>
                </c:pt>
                <c:pt idx="1226">
                  <c:v>2002.204</c:v>
                </c:pt>
                <c:pt idx="1227">
                  <c:v>2002.2860000000001</c:v>
                </c:pt>
                <c:pt idx="1228">
                  <c:v>2002.3709999999999</c:v>
                </c:pt>
                <c:pt idx="1229">
                  <c:v>2002.453</c:v>
                </c:pt>
                <c:pt idx="1230">
                  <c:v>2002.538</c:v>
                </c:pt>
                <c:pt idx="1231">
                  <c:v>2002.6229999999998</c:v>
                </c:pt>
                <c:pt idx="1232">
                  <c:v>2002.7049999999999</c:v>
                </c:pt>
                <c:pt idx="1233">
                  <c:v>2002.79</c:v>
                </c:pt>
                <c:pt idx="1234">
                  <c:v>2002.8719999999998</c:v>
                </c:pt>
                <c:pt idx="1235">
                  <c:v>2002.9570000000001</c:v>
                </c:pt>
                <c:pt idx="1236">
                  <c:v>2003.0419999999999</c:v>
                </c:pt>
                <c:pt idx="1237">
                  <c:v>2003.1209999999999</c:v>
                </c:pt>
                <c:pt idx="1238">
                  <c:v>2003.203</c:v>
                </c:pt>
                <c:pt idx="1239">
                  <c:v>2003.2850000000001</c:v>
                </c:pt>
                <c:pt idx="1240">
                  <c:v>2003.37</c:v>
                </c:pt>
                <c:pt idx="1241">
                  <c:v>2003.452</c:v>
                </c:pt>
                <c:pt idx="1242">
                  <c:v>2003.537</c:v>
                </c:pt>
                <c:pt idx="1243">
                  <c:v>2003.6219999999998</c:v>
                </c:pt>
                <c:pt idx="1244">
                  <c:v>2003.704</c:v>
                </c:pt>
                <c:pt idx="1245">
                  <c:v>2003.789</c:v>
                </c:pt>
                <c:pt idx="1246">
                  <c:v>2003.8709999999999</c:v>
                </c:pt>
                <c:pt idx="1247">
                  <c:v>2003.9560000000001</c:v>
                </c:pt>
                <c:pt idx="1248">
                  <c:v>2004.0409999999999</c:v>
                </c:pt>
                <c:pt idx="1249">
                  <c:v>2004.1229999999998</c:v>
                </c:pt>
                <c:pt idx="1250">
                  <c:v>2004.2049999999999</c:v>
                </c:pt>
                <c:pt idx="1251">
                  <c:v>2004.287</c:v>
                </c:pt>
                <c:pt idx="1252">
                  <c:v>2004.3719999999998</c:v>
                </c:pt>
                <c:pt idx="1253">
                  <c:v>2004.454</c:v>
                </c:pt>
                <c:pt idx="1254">
                  <c:v>2004.539</c:v>
                </c:pt>
                <c:pt idx="1255">
                  <c:v>2004.6239999999998</c:v>
                </c:pt>
                <c:pt idx="1256">
                  <c:v>2004.7060000000001</c:v>
                </c:pt>
                <c:pt idx="1257">
                  <c:v>2004.7909999999999</c:v>
                </c:pt>
                <c:pt idx="1258">
                  <c:v>2004.8729999999998</c:v>
                </c:pt>
                <c:pt idx="1259">
                  <c:v>2004.9580000000001</c:v>
                </c:pt>
                <c:pt idx="1260">
                  <c:v>2005.0429999999999</c:v>
                </c:pt>
                <c:pt idx="1261">
                  <c:v>2005.1229999999998</c:v>
                </c:pt>
                <c:pt idx="1262">
                  <c:v>2005.2049999999999</c:v>
                </c:pt>
                <c:pt idx="1263">
                  <c:v>2005.287</c:v>
                </c:pt>
                <c:pt idx="1264">
                  <c:v>2005.3719999999998</c:v>
                </c:pt>
                <c:pt idx="1265">
                  <c:v>2005.454</c:v>
                </c:pt>
                <c:pt idx="1266">
                  <c:v>2005.539</c:v>
                </c:pt>
                <c:pt idx="1267">
                  <c:v>2005.6239999999998</c:v>
                </c:pt>
                <c:pt idx="1268">
                  <c:v>2005.7060000000001</c:v>
                </c:pt>
                <c:pt idx="1269">
                  <c:v>2005.7909999999999</c:v>
                </c:pt>
                <c:pt idx="1270">
                  <c:v>2005.8729999999998</c:v>
                </c:pt>
                <c:pt idx="1271">
                  <c:v>2005.9580000000001</c:v>
                </c:pt>
                <c:pt idx="1272">
                  <c:v>2006.0419999999999</c:v>
                </c:pt>
                <c:pt idx="1273">
                  <c:v>2006.1219999999998</c:v>
                </c:pt>
                <c:pt idx="1274">
                  <c:v>2006.204</c:v>
                </c:pt>
                <c:pt idx="1275">
                  <c:v>2006.2860000000001</c:v>
                </c:pt>
                <c:pt idx="1276">
                  <c:v>2006.3709999999999</c:v>
                </c:pt>
                <c:pt idx="1277">
                  <c:v>2006.453</c:v>
                </c:pt>
                <c:pt idx="1278">
                  <c:v>2006.538</c:v>
                </c:pt>
                <c:pt idx="1279">
                  <c:v>2006.6229999999998</c:v>
                </c:pt>
                <c:pt idx="1280">
                  <c:v>2006.7049999999999</c:v>
                </c:pt>
                <c:pt idx="1281">
                  <c:v>2006.79</c:v>
                </c:pt>
                <c:pt idx="1282">
                  <c:v>2006.8719999999998</c:v>
                </c:pt>
                <c:pt idx="1283">
                  <c:v>2006.9570000000001</c:v>
                </c:pt>
                <c:pt idx="1284">
                  <c:v>2007.0419999999999</c:v>
                </c:pt>
                <c:pt idx="1285">
                  <c:v>2007.1209999999999</c:v>
                </c:pt>
                <c:pt idx="1286">
                  <c:v>2007.203</c:v>
                </c:pt>
                <c:pt idx="1287">
                  <c:v>2007.2850000000001</c:v>
                </c:pt>
                <c:pt idx="1288">
                  <c:v>2007.37</c:v>
                </c:pt>
                <c:pt idx="1289">
                  <c:v>2007.452</c:v>
                </c:pt>
                <c:pt idx="1290">
                  <c:v>2007.537</c:v>
                </c:pt>
                <c:pt idx="1291">
                  <c:v>2007.6219999999998</c:v>
                </c:pt>
                <c:pt idx="1292">
                  <c:v>2007.704</c:v>
                </c:pt>
                <c:pt idx="1293">
                  <c:v>2007.789</c:v>
                </c:pt>
                <c:pt idx="1294">
                  <c:v>2007.8709999999999</c:v>
                </c:pt>
                <c:pt idx="1295">
                  <c:v>2007.9560000000001</c:v>
                </c:pt>
                <c:pt idx="1296">
                  <c:v>2008.0409999999999</c:v>
                </c:pt>
                <c:pt idx="1297">
                  <c:v>2008.1229999999998</c:v>
                </c:pt>
                <c:pt idx="1298">
                  <c:v>2008.2049999999999</c:v>
                </c:pt>
                <c:pt idx="1299">
                  <c:v>2008.287</c:v>
                </c:pt>
                <c:pt idx="1300">
                  <c:v>2008.3719999999998</c:v>
                </c:pt>
                <c:pt idx="1301">
                  <c:v>2008.454</c:v>
                </c:pt>
                <c:pt idx="1302">
                  <c:v>2008.539</c:v>
                </c:pt>
                <c:pt idx="1303">
                  <c:v>2008.6239999999998</c:v>
                </c:pt>
                <c:pt idx="1304">
                  <c:v>2008.7060000000001</c:v>
                </c:pt>
                <c:pt idx="1305">
                  <c:v>2008.7909999999999</c:v>
                </c:pt>
                <c:pt idx="1306">
                  <c:v>2008.8729999999998</c:v>
                </c:pt>
                <c:pt idx="1307">
                  <c:v>2008.9580000000001</c:v>
                </c:pt>
              </c:numCache>
            </c:numRef>
          </c:cat>
          <c:val>
            <c:numRef>
              <c:f>'Sunspot Data 1900_2008'!$B$2:$B$1309</c:f>
              <c:numCache>
                <c:formatCode>General</c:formatCode>
                <c:ptCount val="1308"/>
                <c:pt idx="0">
                  <c:v>9</c:v>
                </c:pt>
                <c:pt idx="1">
                  <c:v>13</c:v>
                </c:pt>
                <c:pt idx="2">
                  <c:v>8</c:v>
                </c:pt>
                <c:pt idx="3">
                  <c:v>16</c:v>
                </c:pt>
                <c:pt idx="4">
                  <c:v>15</c:v>
                </c:pt>
                <c:pt idx="5">
                  <c:v>12</c:v>
                </c:pt>
                <c:pt idx="6">
                  <c:v>8</c:v>
                </c:pt>
                <c:pt idx="7">
                  <c:v>4</c:v>
                </c:pt>
                <c:pt idx="8">
                  <c:v>8</c:v>
                </c:pt>
                <c:pt idx="9">
                  <c:v>12</c:v>
                </c:pt>
                <c:pt idx="10">
                  <c:v>4</c:v>
                </c:pt>
                <c:pt idx="11">
                  <c:v>0</c:v>
                </c:pt>
                <c:pt idx="12">
                  <c:v>0</c:v>
                </c:pt>
                <c:pt idx="13">
                  <c:v>2</c:v>
                </c:pt>
                <c:pt idx="14">
                  <c:v>4</c:v>
                </c:pt>
                <c:pt idx="15">
                  <c:v>0</c:v>
                </c:pt>
                <c:pt idx="16">
                  <c:v>10</c:v>
                </c:pt>
                <c:pt idx="17">
                  <c:v>5</c:v>
                </c:pt>
                <c:pt idx="18">
                  <c:v>0</c:v>
                </c:pt>
                <c:pt idx="19">
                  <c:v>1</c:v>
                </c:pt>
                <c:pt idx="20">
                  <c:v>0</c:v>
                </c:pt>
                <c:pt idx="21">
                  <c:v>3</c:v>
                </c:pt>
                <c:pt idx="22">
                  <c:v>3</c:v>
                </c:pt>
                <c:pt idx="23">
                  <c:v>0</c:v>
                </c:pt>
                <c:pt idx="24">
                  <c:v>5</c:v>
                </c:pt>
                <c:pt idx="25">
                  <c:v>0</c:v>
                </c:pt>
                <c:pt idx="26">
                  <c:v>12</c:v>
                </c:pt>
                <c:pt idx="27">
                  <c:v>0</c:v>
                </c:pt>
                <c:pt idx="28">
                  <c:v>2</c:v>
                </c:pt>
                <c:pt idx="29">
                  <c:v>1</c:v>
                </c:pt>
                <c:pt idx="30">
                  <c:v>0</c:v>
                </c:pt>
                <c:pt idx="31">
                  <c:v>2</c:v>
                </c:pt>
                <c:pt idx="32">
                  <c:v>7</c:v>
                </c:pt>
                <c:pt idx="33">
                  <c:v>16</c:v>
                </c:pt>
                <c:pt idx="34">
                  <c:v>10</c:v>
                </c:pt>
                <c:pt idx="35">
                  <c:v>1</c:v>
                </c:pt>
                <c:pt idx="36">
                  <c:v>8</c:v>
                </c:pt>
                <c:pt idx="37">
                  <c:v>17</c:v>
                </c:pt>
                <c:pt idx="38">
                  <c:v>13</c:v>
                </c:pt>
                <c:pt idx="39">
                  <c:v>26</c:v>
                </c:pt>
                <c:pt idx="40">
                  <c:v>14</c:v>
                </c:pt>
                <c:pt idx="41">
                  <c:v>16</c:v>
                </c:pt>
                <c:pt idx="42">
                  <c:v>27</c:v>
                </c:pt>
                <c:pt idx="43">
                  <c:v>28</c:v>
                </c:pt>
                <c:pt idx="44">
                  <c:v>11</c:v>
                </c:pt>
                <c:pt idx="45">
                  <c:v>38</c:v>
                </c:pt>
                <c:pt idx="46">
                  <c:v>44</c:v>
                </c:pt>
                <c:pt idx="47">
                  <c:v>45</c:v>
                </c:pt>
                <c:pt idx="48">
                  <c:v>31</c:v>
                </c:pt>
                <c:pt idx="49">
                  <c:v>24</c:v>
                </c:pt>
                <c:pt idx="50">
                  <c:v>37</c:v>
                </c:pt>
                <c:pt idx="51">
                  <c:v>43</c:v>
                </c:pt>
                <c:pt idx="52">
                  <c:v>39</c:v>
                </c:pt>
                <c:pt idx="53">
                  <c:v>41</c:v>
                </c:pt>
                <c:pt idx="54">
                  <c:v>50</c:v>
                </c:pt>
                <c:pt idx="55">
                  <c:v>58</c:v>
                </c:pt>
                <c:pt idx="56">
                  <c:v>30</c:v>
                </c:pt>
                <c:pt idx="57">
                  <c:v>54</c:v>
                </c:pt>
                <c:pt idx="58">
                  <c:v>38</c:v>
                </c:pt>
                <c:pt idx="59">
                  <c:v>54</c:v>
                </c:pt>
                <c:pt idx="60">
                  <c:v>54</c:v>
                </c:pt>
                <c:pt idx="61">
                  <c:v>85</c:v>
                </c:pt>
                <c:pt idx="62">
                  <c:v>56</c:v>
                </c:pt>
                <c:pt idx="63">
                  <c:v>39</c:v>
                </c:pt>
                <c:pt idx="64">
                  <c:v>48</c:v>
                </c:pt>
                <c:pt idx="65">
                  <c:v>49</c:v>
                </c:pt>
                <c:pt idx="66">
                  <c:v>73</c:v>
                </c:pt>
                <c:pt idx="67">
                  <c:v>58</c:v>
                </c:pt>
                <c:pt idx="68">
                  <c:v>55</c:v>
                </c:pt>
                <c:pt idx="69">
                  <c:v>78</c:v>
                </c:pt>
                <c:pt idx="70">
                  <c:v>107</c:v>
                </c:pt>
                <c:pt idx="71">
                  <c:v>55</c:v>
                </c:pt>
                <c:pt idx="72">
                  <c:v>45</c:v>
                </c:pt>
                <c:pt idx="73">
                  <c:v>31</c:v>
                </c:pt>
                <c:pt idx="74">
                  <c:v>64</c:v>
                </c:pt>
                <c:pt idx="75">
                  <c:v>55</c:v>
                </c:pt>
                <c:pt idx="76">
                  <c:v>57</c:v>
                </c:pt>
                <c:pt idx="77">
                  <c:v>63</c:v>
                </c:pt>
                <c:pt idx="78">
                  <c:v>103</c:v>
                </c:pt>
                <c:pt idx="79">
                  <c:v>47</c:v>
                </c:pt>
                <c:pt idx="80">
                  <c:v>56</c:v>
                </c:pt>
                <c:pt idx="81">
                  <c:v>17</c:v>
                </c:pt>
                <c:pt idx="82">
                  <c:v>38</c:v>
                </c:pt>
                <c:pt idx="83">
                  <c:v>64</c:v>
                </c:pt>
                <c:pt idx="84">
                  <c:v>76</c:v>
                </c:pt>
                <c:pt idx="85">
                  <c:v>108</c:v>
                </c:pt>
                <c:pt idx="86">
                  <c:v>60</c:v>
                </c:pt>
                <c:pt idx="87">
                  <c:v>52</c:v>
                </c:pt>
                <c:pt idx="88">
                  <c:v>42</c:v>
                </c:pt>
                <c:pt idx="89">
                  <c:v>40</c:v>
                </c:pt>
                <c:pt idx="90">
                  <c:v>49</c:v>
                </c:pt>
                <c:pt idx="91">
                  <c:v>54</c:v>
                </c:pt>
                <c:pt idx="92">
                  <c:v>85</c:v>
                </c:pt>
                <c:pt idx="93">
                  <c:v>65</c:v>
                </c:pt>
                <c:pt idx="94">
                  <c:v>61</c:v>
                </c:pt>
                <c:pt idx="95">
                  <c:v>47</c:v>
                </c:pt>
                <c:pt idx="96">
                  <c:v>39</c:v>
                </c:pt>
                <c:pt idx="97">
                  <c:v>33</c:v>
                </c:pt>
                <c:pt idx="98">
                  <c:v>28</c:v>
                </c:pt>
                <c:pt idx="99">
                  <c:v>57</c:v>
                </c:pt>
                <c:pt idx="100">
                  <c:v>40</c:v>
                </c:pt>
                <c:pt idx="101">
                  <c:v>48</c:v>
                </c:pt>
                <c:pt idx="102">
                  <c:v>39</c:v>
                </c:pt>
                <c:pt idx="103">
                  <c:v>90</c:v>
                </c:pt>
                <c:pt idx="104">
                  <c:v>86</c:v>
                </c:pt>
                <c:pt idx="105">
                  <c:v>32</c:v>
                </c:pt>
                <c:pt idx="106">
                  <c:v>45</c:v>
                </c:pt>
                <c:pt idx="107">
                  <c:v>39</c:v>
                </c:pt>
                <c:pt idx="108">
                  <c:v>56</c:v>
                </c:pt>
                <c:pt idx="109">
                  <c:v>46</c:v>
                </c:pt>
                <c:pt idx="110">
                  <c:v>66</c:v>
                </c:pt>
                <c:pt idx="111">
                  <c:v>32</c:v>
                </c:pt>
                <c:pt idx="112">
                  <c:v>36</c:v>
                </c:pt>
                <c:pt idx="113">
                  <c:v>22</c:v>
                </c:pt>
                <c:pt idx="114">
                  <c:v>35</c:v>
                </c:pt>
                <c:pt idx="115">
                  <c:v>23</c:v>
                </c:pt>
                <c:pt idx="116">
                  <c:v>38</c:v>
                </c:pt>
                <c:pt idx="117">
                  <c:v>58</c:v>
                </c:pt>
                <c:pt idx="118">
                  <c:v>55</c:v>
                </c:pt>
                <c:pt idx="119">
                  <c:v>54</c:v>
                </c:pt>
                <c:pt idx="120">
                  <c:v>26</c:v>
                </c:pt>
                <c:pt idx="121">
                  <c:v>31</c:v>
                </c:pt>
                <c:pt idx="122">
                  <c:v>21</c:v>
                </c:pt>
                <c:pt idx="123">
                  <c:v>8</c:v>
                </c:pt>
                <c:pt idx="124">
                  <c:v>22</c:v>
                </c:pt>
                <c:pt idx="125">
                  <c:v>12</c:v>
                </c:pt>
                <c:pt idx="126">
                  <c:v>14</c:v>
                </c:pt>
                <c:pt idx="127">
                  <c:v>11</c:v>
                </c:pt>
                <c:pt idx="128">
                  <c:v>26</c:v>
                </c:pt>
                <c:pt idx="129">
                  <c:v>38</c:v>
                </c:pt>
                <c:pt idx="130">
                  <c:v>4</c:v>
                </c:pt>
                <c:pt idx="131">
                  <c:v>5</c:v>
                </c:pt>
                <c:pt idx="132">
                  <c:v>3</c:v>
                </c:pt>
                <c:pt idx="133">
                  <c:v>9</c:v>
                </c:pt>
                <c:pt idx="134">
                  <c:v>7</c:v>
                </c:pt>
                <c:pt idx="135">
                  <c:v>16</c:v>
                </c:pt>
                <c:pt idx="136">
                  <c:v>9</c:v>
                </c:pt>
                <c:pt idx="137">
                  <c:v>2</c:v>
                </c:pt>
                <c:pt idx="138">
                  <c:v>3</c:v>
                </c:pt>
                <c:pt idx="139">
                  <c:v>4</c:v>
                </c:pt>
                <c:pt idx="140">
                  <c:v>4</c:v>
                </c:pt>
                <c:pt idx="141">
                  <c:v>2</c:v>
                </c:pt>
                <c:pt idx="142">
                  <c:v>4</c:v>
                </c:pt>
                <c:pt idx="143">
                  <c:v>2</c:v>
                </c:pt>
                <c:pt idx="144">
                  <c:v>0</c:v>
                </c:pt>
                <c:pt idx="145">
                  <c:v>0</c:v>
                </c:pt>
                <c:pt idx="146">
                  <c:v>4</c:v>
                </c:pt>
                <c:pt idx="147">
                  <c:v>4</c:v>
                </c:pt>
                <c:pt idx="148">
                  <c:v>4</c:v>
                </c:pt>
                <c:pt idx="149">
                  <c:v>4</c:v>
                </c:pt>
                <c:pt idx="150">
                  <c:v>3</c:v>
                </c:pt>
                <c:pt idx="151">
                  <c:v>0</c:v>
                </c:pt>
                <c:pt idx="152">
                  <c:v>9</c:v>
                </c:pt>
                <c:pt idx="153">
                  <c:v>4</c:v>
                </c:pt>
                <c:pt idx="154">
                  <c:v>1</c:v>
                </c:pt>
                <c:pt idx="155">
                  <c:v>6</c:v>
                </c:pt>
                <c:pt idx="156">
                  <c:v>2</c:v>
                </c:pt>
                <c:pt idx="157">
                  <c:v>2</c:v>
                </c:pt>
                <c:pt idx="158">
                  <c:v>0</c:v>
                </c:pt>
                <c:pt idx="159">
                  <c:v>0</c:v>
                </c:pt>
                <c:pt idx="160">
                  <c:v>0</c:v>
                </c:pt>
                <c:pt idx="161">
                  <c:v>0</c:v>
                </c:pt>
                <c:pt idx="162">
                  <c:v>1</c:v>
                </c:pt>
                <c:pt idx="163">
                  <c:v>0</c:v>
                </c:pt>
                <c:pt idx="164">
                  <c:v>1</c:v>
                </c:pt>
                <c:pt idx="165">
                  <c:v>3</c:v>
                </c:pt>
                <c:pt idx="166">
                  <c:v>0</c:v>
                </c:pt>
                <c:pt idx="167">
                  <c:v>3</c:v>
                </c:pt>
                <c:pt idx="168">
                  <c:v>2</c:v>
                </c:pt>
                <c:pt idx="169">
                  <c:v>2</c:v>
                </c:pt>
                <c:pt idx="170">
                  <c:v>3</c:v>
                </c:pt>
                <c:pt idx="171">
                  <c:v>17</c:v>
                </c:pt>
                <c:pt idx="172">
                  <c:v>5</c:v>
                </c:pt>
                <c:pt idx="173">
                  <c:v>11</c:v>
                </c:pt>
                <c:pt idx="174">
                  <c:v>5</c:v>
                </c:pt>
                <c:pt idx="175">
                  <c:v>7</c:v>
                </c:pt>
                <c:pt idx="176">
                  <c:v>12</c:v>
                </c:pt>
                <c:pt idx="177">
                  <c:v>8</c:v>
                </c:pt>
                <c:pt idx="178">
                  <c:v>16</c:v>
                </c:pt>
                <c:pt idx="179">
                  <c:v>22</c:v>
                </c:pt>
                <c:pt idx="180">
                  <c:v>23</c:v>
                </c:pt>
                <c:pt idx="181">
                  <c:v>42</c:v>
                </c:pt>
                <c:pt idx="182">
                  <c:v>38</c:v>
                </c:pt>
                <c:pt idx="183">
                  <c:v>41</c:v>
                </c:pt>
                <c:pt idx="184">
                  <c:v>33</c:v>
                </c:pt>
                <c:pt idx="185">
                  <c:v>68</c:v>
                </c:pt>
                <c:pt idx="186">
                  <c:v>71</c:v>
                </c:pt>
                <c:pt idx="187">
                  <c:v>69</c:v>
                </c:pt>
                <c:pt idx="188">
                  <c:v>49</c:v>
                </c:pt>
                <c:pt idx="189">
                  <c:v>53</c:v>
                </c:pt>
                <c:pt idx="190">
                  <c:v>42</c:v>
                </c:pt>
                <c:pt idx="191">
                  <c:v>34</c:v>
                </c:pt>
                <c:pt idx="192">
                  <c:v>45</c:v>
                </c:pt>
                <c:pt idx="193">
                  <c:v>55</c:v>
                </c:pt>
                <c:pt idx="194">
                  <c:v>67</c:v>
                </c:pt>
                <c:pt idx="195">
                  <c:v>71</c:v>
                </c:pt>
                <c:pt idx="196">
                  <c:v>74</c:v>
                </c:pt>
                <c:pt idx="197">
                  <c:v>67</c:v>
                </c:pt>
                <c:pt idx="198">
                  <c:v>53</c:v>
                </c:pt>
                <c:pt idx="199">
                  <c:v>35</c:v>
                </c:pt>
                <c:pt idx="200">
                  <c:v>45</c:v>
                </c:pt>
                <c:pt idx="201">
                  <c:v>50</c:v>
                </c:pt>
                <c:pt idx="202">
                  <c:v>65</c:v>
                </c:pt>
                <c:pt idx="203">
                  <c:v>53</c:v>
                </c:pt>
                <c:pt idx="204">
                  <c:v>74</c:v>
                </c:pt>
                <c:pt idx="205">
                  <c:v>71</c:v>
                </c:pt>
                <c:pt idx="206">
                  <c:v>94</c:v>
                </c:pt>
                <c:pt idx="207">
                  <c:v>74</c:v>
                </c:pt>
                <c:pt idx="208">
                  <c:v>114</c:v>
                </c:pt>
                <c:pt idx="209">
                  <c:v>114</c:v>
                </c:pt>
                <c:pt idx="210">
                  <c:v>119</c:v>
                </c:pt>
                <c:pt idx="211">
                  <c:v>154</c:v>
                </c:pt>
                <c:pt idx="212">
                  <c:v>129</c:v>
                </c:pt>
                <c:pt idx="213">
                  <c:v>72</c:v>
                </c:pt>
                <c:pt idx="214">
                  <c:v>96</c:v>
                </c:pt>
                <c:pt idx="215">
                  <c:v>129</c:v>
                </c:pt>
                <c:pt idx="216">
                  <c:v>96</c:v>
                </c:pt>
                <c:pt idx="217">
                  <c:v>65</c:v>
                </c:pt>
                <c:pt idx="218">
                  <c:v>72</c:v>
                </c:pt>
                <c:pt idx="219">
                  <c:v>80</c:v>
                </c:pt>
                <c:pt idx="220">
                  <c:v>76</c:v>
                </c:pt>
                <c:pt idx="221">
                  <c:v>59</c:v>
                </c:pt>
                <c:pt idx="222">
                  <c:v>107</c:v>
                </c:pt>
                <c:pt idx="223">
                  <c:v>101</c:v>
                </c:pt>
                <c:pt idx="224">
                  <c:v>79</c:v>
                </c:pt>
                <c:pt idx="225">
                  <c:v>85</c:v>
                </c:pt>
                <c:pt idx="226">
                  <c:v>83</c:v>
                </c:pt>
                <c:pt idx="227">
                  <c:v>59</c:v>
                </c:pt>
                <c:pt idx="228">
                  <c:v>48</c:v>
                </c:pt>
                <c:pt idx="229">
                  <c:v>79</c:v>
                </c:pt>
                <c:pt idx="230">
                  <c:v>66</c:v>
                </c:pt>
                <c:pt idx="231">
                  <c:v>51</c:v>
                </c:pt>
                <c:pt idx="232">
                  <c:v>88</c:v>
                </c:pt>
                <c:pt idx="233">
                  <c:v>111</c:v>
                </c:pt>
                <c:pt idx="234">
                  <c:v>64</c:v>
                </c:pt>
                <c:pt idx="235">
                  <c:v>69</c:v>
                </c:pt>
                <c:pt idx="236">
                  <c:v>54</c:v>
                </c:pt>
                <c:pt idx="237">
                  <c:v>52</c:v>
                </c:pt>
                <c:pt idx="238">
                  <c:v>42</c:v>
                </c:pt>
                <c:pt idx="239">
                  <c:v>34</c:v>
                </c:pt>
                <c:pt idx="240">
                  <c:v>51</c:v>
                </c:pt>
                <c:pt idx="241">
                  <c:v>53</c:v>
                </c:pt>
                <c:pt idx="242">
                  <c:v>70</c:v>
                </c:pt>
                <c:pt idx="243">
                  <c:v>14</c:v>
                </c:pt>
                <c:pt idx="244">
                  <c:v>33</c:v>
                </c:pt>
                <c:pt idx="245">
                  <c:v>38</c:v>
                </c:pt>
                <c:pt idx="246">
                  <c:v>27</c:v>
                </c:pt>
                <c:pt idx="247">
                  <c:v>19</c:v>
                </c:pt>
                <c:pt idx="248">
                  <c:v>36</c:v>
                </c:pt>
                <c:pt idx="249">
                  <c:v>49</c:v>
                </c:pt>
                <c:pt idx="250">
                  <c:v>27</c:v>
                </c:pt>
                <c:pt idx="251">
                  <c:v>29</c:v>
                </c:pt>
                <c:pt idx="252">
                  <c:v>31</c:v>
                </c:pt>
                <c:pt idx="253">
                  <c:v>28</c:v>
                </c:pt>
                <c:pt idx="254">
                  <c:v>26</c:v>
                </c:pt>
                <c:pt idx="255">
                  <c:v>32</c:v>
                </c:pt>
                <c:pt idx="256">
                  <c:v>22</c:v>
                </c:pt>
                <c:pt idx="257">
                  <c:v>33</c:v>
                </c:pt>
                <c:pt idx="258">
                  <c:v>41</c:v>
                </c:pt>
                <c:pt idx="259">
                  <c:v>22</c:v>
                </c:pt>
                <c:pt idx="260">
                  <c:v>17</c:v>
                </c:pt>
                <c:pt idx="261">
                  <c:v>18</c:v>
                </c:pt>
                <c:pt idx="262">
                  <c:v>17</c:v>
                </c:pt>
                <c:pt idx="263">
                  <c:v>20</c:v>
                </c:pt>
                <c:pt idx="264">
                  <c:v>11</c:v>
                </c:pt>
                <c:pt idx="265">
                  <c:v>26</c:v>
                </c:pt>
                <c:pt idx="266">
                  <c:v>54</c:v>
                </c:pt>
                <c:pt idx="267">
                  <c:v>11</c:v>
                </c:pt>
                <c:pt idx="268">
                  <c:v>8</c:v>
                </c:pt>
                <c:pt idx="269">
                  <c:v>5</c:v>
                </c:pt>
                <c:pt idx="270">
                  <c:v>10</c:v>
                </c:pt>
                <c:pt idx="271">
                  <c:v>6</c:v>
                </c:pt>
                <c:pt idx="272">
                  <c:v>4</c:v>
                </c:pt>
                <c:pt idx="273">
                  <c:v>6</c:v>
                </c:pt>
                <c:pt idx="274">
                  <c:v>7</c:v>
                </c:pt>
                <c:pt idx="275">
                  <c:v>17</c:v>
                </c:pt>
                <c:pt idx="276">
                  <c:v>4</c:v>
                </c:pt>
                <c:pt idx="277">
                  <c:v>1</c:v>
                </c:pt>
                <c:pt idx="278">
                  <c:v>3</c:v>
                </c:pt>
                <c:pt idx="279">
                  <c:v>6</c:v>
                </c:pt>
                <c:pt idx="280">
                  <c:v>3</c:v>
                </c:pt>
                <c:pt idx="281">
                  <c:v>9</c:v>
                </c:pt>
                <c:pt idx="282">
                  <c:v>3</c:v>
                </c:pt>
                <c:pt idx="283">
                  <c:v>0</c:v>
                </c:pt>
                <c:pt idx="284">
                  <c:v>13</c:v>
                </c:pt>
                <c:pt idx="285">
                  <c:v>11</c:v>
                </c:pt>
                <c:pt idx="286">
                  <c:v>10</c:v>
                </c:pt>
                <c:pt idx="287">
                  <c:v>2</c:v>
                </c:pt>
                <c:pt idx="288">
                  <c:v>0</c:v>
                </c:pt>
                <c:pt idx="289">
                  <c:v>5</c:v>
                </c:pt>
                <c:pt idx="290">
                  <c:v>1</c:v>
                </c:pt>
                <c:pt idx="291">
                  <c:v>11</c:v>
                </c:pt>
                <c:pt idx="292">
                  <c:v>20</c:v>
                </c:pt>
                <c:pt idx="293">
                  <c:v>24</c:v>
                </c:pt>
                <c:pt idx="294">
                  <c:v>28</c:v>
                </c:pt>
                <c:pt idx="295">
                  <c:v>19</c:v>
                </c:pt>
                <c:pt idx="296">
                  <c:v>25</c:v>
                </c:pt>
                <c:pt idx="297">
                  <c:v>25</c:v>
                </c:pt>
                <c:pt idx="298">
                  <c:v>22</c:v>
                </c:pt>
                <c:pt idx="299">
                  <c:v>16</c:v>
                </c:pt>
                <c:pt idx="300">
                  <c:v>5</c:v>
                </c:pt>
                <c:pt idx="301">
                  <c:v>23</c:v>
                </c:pt>
                <c:pt idx="302">
                  <c:v>18</c:v>
                </c:pt>
                <c:pt idx="303">
                  <c:v>31</c:v>
                </c:pt>
                <c:pt idx="304">
                  <c:v>42</c:v>
                </c:pt>
                <c:pt idx="305">
                  <c:v>47</c:v>
                </c:pt>
                <c:pt idx="306">
                  <c:v>38</c:v>
                </c:pt>
                <c:pt idx="307">
                  <c:v>37</c:v>
                </c:pt>
                <c:pt idx="308">
                  <c:v>60</c:v>
                </c:pt>
                <c:pt idx="309">
                  <c:v>69</c:v>
                </c:pt>
                <c:pt idx="310">
                  <c:v>58</c:v>
                </c:pt>
                <c:pt idx="311">
                  <c:v>98</c:v>
                </c:pt>
                <c:pt idx="312">
                  <c:v>71</c:v>
                </c:pt>
                <c:pt idx="313">
                  <c:v>69</c:v>
                </c:pt>
                <c:pt idx="314">
                  <c:v>62</c:v>
                </c:pt>
                <c:pt idx="315">
                  <c:v>38</c:v>
                </c:pt>
                <c:pt idx="316">
                  <c:v>64</c:v>
                </c:pt>
                <c:pt idx="317">
                  <c:v>73</c:v>
                </c:pt>
                <c:pt idx="318">
                  <c:v>52</c:v>
                </c:pt>
                <c:pt idx="319">
                  <c:v>61</c:v>
                </c:pt>
                <c:pt idx="320">
                  <c:v>60</c:v>
                </c:pt>
                <c:pt idx="321">
                  <c:v>71</c:v>
                </c:pt>
                <c:pt idx="322">
                  <c:v>60</c:v>
                </c:pt>
                <c:pt idx="323">
                  <c:v>79</c:v>
                </c:pt>
                <c:pt idx="324">
                  <c:v>81</c:v>
                </c:pt>
                <c:pt idx="325">
                  <c:v>93</c:v>
                </c:pt>
                <c:pt idx="326">
                  <c:v>69</c:v>
                </c:pt>
                <c:pt idx="327">
                  <c:v>93</c:v>
                </c:pt>
                <c:pt idx="328">
                  <c:v>79</c:v>
                </c:pt>
                <c:pt idx="329">
                  <c:v>59</c:v>
                </c:pt>
                <c:pt idx="330">
                  <c:v>54</c:v>
                </c:pt>
                <c:pt idx="331">
                  <c:v>53</c:v>
                </c:pt>
                <c:pt idx="332">
                  <c:v>68</c:v>
                </c:pt>
                <c:pt idx="333">
                  <c:v>63</c:v>
                </c:pt>
                <c:pt idx="334">
                  <c:v>67</c:v>
                </c:pt>
                <c:pt idx="335">
                  <c:v>45</c:v>
                </c:pt>
                <c:pt idx="336">
                  <c:v>83</c:v>
                </c:pt>
                <c:pt idx="337">
                  <c:v>73</c:v>
                </c:pt>
                <c:pt idx="338">
                  <c:v>85</c:v>
                </c:pt>
                <c:pt idx="339">
                  <c:v>80</c:v>
                </c:pt>
                <c:pt idx="340">
                  <c:v>77</c:v>
                </c:pt>
                <c:pt idx="341">
                  <c:v>91</c:v>
                </c:pt>
                <c:pt idx="342">
                  <c:v>98</c:v>
                </c:pt>
                <c:pt idx="343">
                  <c:v>83</c:v>
                </c:pt>
                <c:pt idx="344">
                  <c:v>89</c:v>
                </c:pt>
                <c:pt idx="345">
                  <c:v>61</c:v>
                </c:pt>
                <c:pt idx="346">
                  <c:v>50</c:v>
                </c:pt>
                <c:pt idx="347">
                  <c:v>59</c:v>
                </c:pt>
                <c:pt idx="348">
                  <c:v>68</c:v>
                </c:pt>
                <c:pt idx="349">
                  <c:v>62</c:v>
                </c:pt>
                <c:pt idx="350">
                  <c:v>50</c:v>
                </c:pt>
                <c:pt idx="351">
                  <c:v>52</c:v>
                </c:pt>
                <c:pt idx="352">
                  <c:v>58</c:v>
                </c:pt>
                <c:pt idx="353">
                  <c:v>71</c:v>
                </c:pt>
                <c:pt idx="354">
                  <c:v>70</c:v>
                </c:pt>
                <c:pt idx="355">
                  <c:v>65</c:v>
                </c:pt>
                <c:pt idx="356">
                  <c:v>34</c:v>
                </c:pt>
                <c:pt idx="357">
                  <c:v>54</c:v>
                </c:pt>
                <c:pt idx="358">
                  <c:v>81</c:v>
                </c:pt>
                <c:pt idx="359">
                  <c:v>108</c:v>
                </c:pt>
                <c:pt idx="360">
                  <c:v>65</c:v>
                </c:pt>
                <c:pt idx="361">
                  <c:v>49</c:v>
                </c:pt>
                <c:pt idx="362">
                  <c:v>35</c:v>
                </c:pt>
                <c:pt idx="363">
                  <c:v>38</c:v>
                </c:pt>
                <c:pt idx="364">
                  <c:v>36</c:v>
                </c:pt>
                <c:pt idx="365">
                  <c:v>28</c:v>
                </c:pt>
                <c:pt idx="366">
                  <c:v>21</c:v>
                </c:pt>
                <c:pt idx="367">
                  <c:v>24</c:v>
                </c:pt>
                <c:pt idx="368">
                  <c:v>32</c:v>
                </c:pt>
                <c:pt idx="369">
                  <c:v>34</c:v>
                </c:pt>
                <c:pt idx="370">
                  <c:v>35</c:v>
                </c:pt>
                <c:pt idx="371">
                  <c:v>25</c:v>
                </c:pt>
                <c:pt idx="372">
                  <c:v>14</c:v>
                </c:pt>
                <c:pt idx="373">
                  <c:v>43</c:v>
                </c:pt>
                <c:pt idx="374">
                  <c:v>30</c:v>
                </c:pt>
                <c:pt idx="375">
                  <c:v>31</c:v>
                </c:pt>
                <c:pt idx="376">
                  <c:v>24</c:v>
                </c:pt>
                <c:pt idx="377">
                  <c:v>15</c:v>
                </c:pt>
                <c:pt idx="378">
                  <c:v>17</c:v>
                </c:pt>
                <c:pt idx="379">
                  <c:v>13</c:v>
                </c:pt>
                <c:pt idx="380">
                  <c:v>19</c:v>
                </c:pt>
                <c:pt idx="381">
                  <c:v>10</c:v>
                </c:pt>
                <c:pt idx="382">
                  <c:v>18</c:v>
                </c:pt>
                <c:pt idx="383">
                  <c:v>17</c:v>
                </c:pt>
                <c:pt idx="384">
                  <c:v>12</c:v>
                </c:pt>
                <c:pt idx="385">
                  <c:v>10</c:v>
                </c:pt>
                <c:pt idx="386">
                  <c:v>11</c:v>
                </c:pt>
                <c:pt idx="387">
                  <c:v>11</c:v>
                </c:pt>
                <c:pt idx="388">
                  <c:v>17</c:v>
                </c:pt>
                <c:pt idx="389">
                  <c:v>22</c:v>
                </c:pt>
                <c:pt idx="390">
                  <c:v>9</c:v>
                </c:pt>
                <c:pt idx="391">
                  <c:v>6</c:v>
                </c:pt>
                <c:pt idx="392">
                  <c:v>4</c:v>
                </c:pt>
                <c:pt idx="393">
                  <c:v>8</c:v>
                </c:pt>
                <c:pt idx="394">
                  <c:v>8</c:v>
                </c:pt>
                <c:pt idx="395">
                  <c:v>11</c:v>
                </c:pt>
                <c:pt idx="396">
                  <c:v>12</c:v>
                </c:pt>
                <c:pt idx="397">
                  <c:v>22</c:v>
                </c:pt>
                <c:pt idx="398">
                  <c:v>10</c:v>
                </c:pt>
                <c:pt idx="399">
                  <c:v>2</c:v>
                </c:pt>
                <c:pt idx="400">
                  <c:v>3</c:v>
                </c:pt>
                <c:pt idx="401">
                  <c:v>5</c:v>
                </c:pt>
                <c:pt idx="402">
                  <c:v>2</c:v>
                </c:pt>
                <c:pt idx="403">
                  <c:v>0</c:v>
                </c:pt>
                <c:pt idx="404">
                  <c:v>5</c:v>
                </c:pt>
                <c:pt idx="405">
                  <c:v>3</c:v>
                </c:pt>
                <c:pt idx="406">
                  <c:v>0</c:v>
                </c:pt>
                <c:pt idx="407">
                  <c:v>0</c:v>
                </c:pt>
                <c:pt idx="408">
                  <c:v>3</c:v>
                </c:pt>
                <c:pt idx="409">
                  <c:v>7</c:v>
                </c:pt>
                <c:pt idx="410">
                  <c:v>4</c:v>
                </c:pt>
                <c:pt idx="411">
                  <c:v>11</c:v>
                </c:pt>
                <c:pt idx="412">
                  <c:v>19</c:v>
                </c:pt>
                <c:pt idx="413">
                  <c:v>6</c:v>
                </c:pt>
                <c:pt idx="414">
                  <c:v>9</c:v>
                </c:pt>
                <c:pt idx="415">
                  <c:v>8</c:v>
                </c:pt>
                <c:pt idx="416">
                  <c:v>4</c:v>
                </c:pt>
                <c:pt idx="417">
                  <c:v>5</c:v>
                </c:pt>
                <c:pt idx="418">
                  <c:v>8</c:v>
                </c:pt>
                <c:pt idx="419">
                  <c:v>15</c:v>
                </c:pt>
                <c:pt idx="420">
                  <c:v>18</c:v>
                </c:pt>
                <c:pt idx="421">
                  <c:v>20</c:v>
                </c:pt>
                <c:pt idx="422">
                  <c:v>23</c:v>
                </c:pt>
                <c:pt idx="423">
                  <c:v>12</c:v>
                </c:pt>
                <c:pt idx="424">
                  <c:v>27</c:v>
                </c:pt>
                <c:pt idx="425">
                  <c:v>45</c:v>
                </c:pt>
                <c:pt idx="426">
                  <c:v>33</c:v>
                </c:pt>
                <c:pt idx="427">
                  <c:v>30</c:v>
                </c:pt>
                <c:pt idx="428">
                  <c:v>42</c:v>
                </c:pt>
                <c:pt idx="429">
                  <c:v>53</c:v>
                </c:pt>
                <c:pt idx="430">
                  <c:v>64</c:v>
                </c:pt>
                <c:pt idx="431">
                  <c:v>61</c:v>
                </c:pt>
                <c:pt idx="432">
                  <c:v>62</c:v>
                </c:pt>
                <c:pt idx="433">
                  <c:v>74</c:v>
                </c:pt>
                <c:pt idx="434">
                  <c:v>77</c:v>
                </c:pt>
                <c:pt idx="435">
                  <c:v>74</c:v>
                </c:pt>
                <c:pt idx="436">
                  <c:v>54</c:v>
                </c:pt>
                <c:pt idx="437">
                  <c:v>70</c:v>
                </c:pt>
                <c:pt idx="438">
                  <c:v>52</c:v>
                </c:pt>
                <c:pt idx="439">
                  <c:v>87</c:v>
                </c:pt>
                <c:pt idx="440">
                  <c:v>76</c:v>
                </c:pt>
                <c:pt idx="441">
                  <c:v>89</c:v>
                </c:pt>
                <c:pt idx="442">
                  <c:v>115</c:v>
                </c:pt>
                <c:pt idx="443">
                  <c:v>123</c:v>
                </c:pt>
                <c:pt idx="444">
                  <c:v>132</c:v>
                </c:pt>
                <c:pt idx="445">
                  <c:v>128</c:v>
                </c:pt>
                <c:pt idx="446">
                  <c:v>83</c:v>
                </c:pt>
                <c:pt idx="447">
                  <c:v>109</c:v>
                </c:pt>
                <c:pt idx="448">
                  <c:v>116</c:v>
                </c:pt>
                <c:pt idx="449">
                  <c:v>130</c:v>
                </c:pt>
                <c:pt idx="450">
                  <c:v>145</c:v>
                </c:pt>
                <c:pt idx="451">
                  <c:v>137</c:v>
                </c:pt>
                <c:pt idx="452">
                  <c:v>100</c:v>
                </c:pt>
                <c:pt idx="453">
                  <c:v>124</c:v>
                </c:pt>
                <c:pt idx="454">
                  <c:v>74</c:v>
                </c:pt>
                <c:pt idx="455">
                  <c:v>88</c:v>
                </c:pt>
                <c:pt idx="456">
                  <c:v>98</c:v>
                </c:pt>
                <c:pt idx="457">
                  <c:v>119</c:v>
                </c:pt>
                <c:pt idx="458">
                  <c:v>86</c:v>
                </c:pt>
                <c:pt idx="459">
                  <c:v>101</c:v>
                </c:pt>
                <c:pt idx="460">
                  <c:v>127</c:v>
                </c:pt>
                <c:pt idx="461">
                  <c:v>97</c:v>
                </c:pt>
                <c:pt idx="462">
                  <c:v>165</c:v>
                </c:pt>
                <c:pt idx="463">
                  <c:v>115</c:v>
                </c:pt>
                <c:pt idx="464">
                  <c:v>89</c:v>
                </c:pt>
                <c:pt idx="465">
                  <c:v>99</c:v>
                </c:pt>
                <c:pt idx="466">
                  <c:v>122</c:v>
                </c:pt>
                <c:pt idx="467">
                  <c:v>92</c:v>
                </c:pt>
                <c:pt idx="468">
                  <c:v>80</c:v>
                </c:pt>
                <c:pt idx="469">
                  <c:v>77</c:v>
                </c:pt>
                <c:pt idx="470">
                  <c:v>64</c:v>
                </c:pt>
                <c:pt idx="471">
                  <c:v>109</c:v>
                </c:pt>
                <c:pt idx="472">
                  <c:v>118</c:v>
                </c:pt>
                <c:pt idx="473">
                  <c:v>101</c:v>
                </c:pt>
                <c:pt idx="474">
                  <c:v>97</c:v>
                </c:pt>
                <c:pt idx="475">
                  <c:v>105</c:v>
                </c:pt>
                <c:pt idx="476">
                  <c:v>112</c:v>
                </c:pt>
                <c:pt idx="477">
                  <c:v>88</c:v>
                </c:pt>
                <c:pt idx="478">
                  <c:v>68</c:v>
                </c:pt>
                <c:pt idx="479">
                  <c:v>42</c:v>
                </c:pt>
                <c:pt idx="480">
                  <c:v>50</c:v>
                </c:pt>
                <c:pt idx="481">
                  <c:v>59</c:v>
                </c:pt>
                <c:pt idx="482">
                  <c:v>83</c:v>
                </c:pt>
                <c:pt idx="483">
                  <c:v>60</c:v>
                </c:pt>
                <c:pt idx="484">
                  <c:v>54</c:v>
                </c:pt>
                <c:pt idx="485">
                  <c:v>83</c:v>
                </c:pt>
                <c:pt idx="486">
                  <c:v>67</c:v>
                </c:pt>
                <c:pt idx="487">
                  <c:v>105</c:v>
                </c:pt>
                <c:pt idx="488">
                  <c:v>66</c:v>
                </c:pt>
                <c:pt idx="489">
                  <c:v>55</c:v>
                </c:pt>
                <c:pt idx="490">
                  <c:v>58</c:v>
                </c:pt>
                <c:pt idx="491">
                  <c:v>68</c:v>
                </c:pt>
                <c:pt idx="492">
                  <c:v>45</c:v>
                </c:pt>
                <c:pt idx="493">
                  <c:v>44</c:v>
                </c:pt>
                <c:pt idx="494">
                  <c:v>46</c:v>
                </c:pt>
                <c:pt idx="495">
                  <c:v>32</c:v>
                </c:pt>
                <c:pt idx="496">
                  <c:v>29</c:v>
                </c:pt>
                <c:pt idx="497">
                  <c:v>59</c:v>
                </c:pt>
                <c:pt idx="498">
                  <c:v>66</c:v>
                </c:pt>
                <c:pt idx="499">
                  <c:v>60</c:v>
                </c:pt>
                <c:pt idx="500">
                  <c:v>65</c:v>
                </c:pt>
                <c:pt idx="501">
                  <c:v>46</c:v>
                </c:pt>
                <c:pt idx="502">
                  <c:v>38</c:v>
                </c:pt>
                <c:pt idx="503">
                  <c:v>33</c:v>
                </c:pt>
                <c:pt idx="504">
                  <c:v>35</c:v>
                </c:pt>
                <c:pt idx="505">
                  <c:v>52</c:v>
                </c:pt>
                <c:pt idx="506">
                  <c:v>54</c:v>
                </c:pt>
                <c:pt idx="507">
                  <c:v>60</c:v>
                </c:pt>
                <c:pt idx="508">
                  <c:v>25</c:v>
                </c:pt>
                <c:pt idx="509">
                  <c:v>11</c:v>
                </c:pt>
                <c:pt idx="510">
                  <c:v>17</c:v>
                </c:pt>
                <c:pt idx="511">
                  <c:v>20</c:v>
                </c:pt>
                <c:pt idx="512">
                  <c:v>17</c:v>
                </c:pt>
                <c:pt idx="513">
                  <c:v>19</c:v>
                </c:pt>
                <c:pt idx="514">
                  <c:v>30</c:v>
                </c:pt>
                <c:pt idx="515">
                  <c:v>22</c:v>
                </c:pt>
                <c:pt idx="516">
                  <c:v>12</c:v>
                </c:pt>
                <c:pt idx="517">
                  <c:v>28</c:v>
                </c:pt>
                <c:pt idx="518">
                  <c:v>27</c:v>
                </c:pt>
                <c:pt idx="519">
                  <c:v>26</c:v>
                </c:pt>
                <c:pt idx="520">
                  <c:v>14</c:v>
                </c:pt>
                <c:pt idx="521">
                  <c:v>7</c:v>
                </c:pt>
                <c:pt idx="522">
                  <c:v>13</c:v>
                </c:pt>
                <c:pt idx="523">
                  <c:v>19</c:v>
                </c:pt>
                <c:pt idx="524">
                  <c:v>10</c:v>
                </c:pt>
                <c:pt idx="525">
                  <c:v>7</c:v>
                </c:pt>
                <c:pt idx="526">
                  <c:v>10</c:v>
                </c:pt>
                <c:pt idx="527">
                  <c:v>18</c:v>
                </c:pt>
                <c:pt idx="528">
                  <c:v>3</c:v>
                </c:pt>
                <c:pt idx="529">
                  <c:v>0</c:v>
                </c:pt>
                <c:pt idx="530">
                  <c:v>11</c:v>
                </c:pt>
                <c:pt idx="531">
                  <c:v>0</c:v>
                </c:pt>
                <c:pt idx="532">
                  <c:v>2</c:v>
                </c:pt>
                <c:pt idx="533">
                  <c:v>5</c:v>
                </c:pt>
                <c:pt idx="534">
                  <c:v>5</c:v>
                </c:pt>
                <c:pt idx="535">
                  <c:v>16</c:v>
                </c:pt>
                <c:pt idx="536">
                  <c:v>14</c:v>
                </c:pt>
                <c:pt idx="537">
                  <c:v>16</c:v>
                </c:pt>
                <c:pt idx="538">
                  <c:v>10</c:v>
                </c:pt>
                <c:pt idx="539">
                  <c:v>28</c:v>
                </c:pt>
                <c:pt idx="540">
                  <c:v>18</c:v>
                </c:pt>
                <c:pt idx="541">
                  <c:v>12</c:v>
                </c:pt>
                <c:pt idx="542">
                  <c:v>21</c:v>
                </c:pt>
                <c:pt idx="543">
                  <c:v>32</c:v>
                </c:pt>
                <c:pt idx="544">
                  <c:v>30</c:v>
                </c:pt>
                <c:pt idx="545">
                  <c:v>36</c:v>
                </c:pt>
                <c:pt idx="546">
                  <c:v>42</c:v>
                </c:pt>
                <c:pt idx="547">
                  <c:v>25</c:v>
                </c:pt>
                <c:pt idx="548">
                  <c:v>34</c:v>
                </c:pt>
                <c:pt idx="549">
                  <c:v>68</c:v>
                </c:pt>
                <c:pt idx="550">
                  <c:v>46</c:v>
                </c:pt>
                <c:pt idx="551">
                  <c:v>27</c:v>
                </c:pt>
                <c:pt idx="552">
                  <c:v>47</c:v>
                </c:pt>
                <c:pt idx="553">
                  <c:v>86</c:v>
                </c:pt>
                <c:pt idx="554">
                  <c:v>76</c:v>
                </c:pt>
                <c:pt idx="555">
                  <c:v>75</c:v>
                </c:pt>
                <c:pt idx="556">
                  <c:v>84</c:v>
                </c:pt>
                <c:pt idx="557">
                  <c:v>73</c:v>
                </c:pt>
                <c:pt idx="558">
                  <c:v>116</c:v>
                </c:pt>
                <c:pt idx="559">
                  <c:v>107</c:v>
                </c:pt>
                <c:pt idx="560">
                  <c:v>94</c:v>
                </c:pt>
                <c:pt idx="561">
                  <c:v>102</c:v>
                </c:pt>
                <c:pt idx="562">
                  <c:v>123</c:v>
                </c:pt>
                <c:pt idx="563">
                  <c:v>121</c:v>
                </c:pt>
                <c:pt idx="564">
                  <c:v>115</c:v>
                </c:pt>
                <c:pt idx="565">
                  <c:v>133</c:v>
                </c:pt>
                <c:pt idx="566">
                  <c:v>129</c:v>
                </c:pt>
                <c:pt idx="567">
                  <c:v>149</c:v>
                </c:pt>
                <c:pt idx="568">
                  <c:v>201</c:v>
                </c:pt>
                <c:pt idx="569">
                  <c:v>163</c:v>
                </c:pt>
                <c:pt idx="570">
                  <c:v>157</c:v>
                </c:pt>
                <c:pt idx="571">
                  <c:v>188</c:v>
                </c:pt>
                <c:pt idx="572">
                  <c:v>169</c:v>
                </c:pt>
                <c:pt idx="573">
                  <c:v>163</c:v>
                </c:pt>
                <c:pt idx="574">
                  <c:v>128</c:v>
                </c:pt>
                <c:pt idx="575">
                  <c:v>116</c:v>
                </c:pt>
                <c:pt idx="576">
                  <c:v>108</c:v>
                </c:pt>
                <c:pt idx="577">
                  <c:v>86</c:v>
                </c:pt>
                <c:pt idx="578">
                  <c:v>94</c:v>
                </c:pt>
                <c:pt idx="579">
                  <c:v>189</c:v>
                </c:pt>
                <c:pt idx="580">
                  <c:v>174</c:v>
                </c:pt>
                <c:pt idx="581">
                  <c:v>167</c:v>
                </c:pt>
                <c:pt idx="582">
                  <c:v>142</c:v>
                </c:pt>
                <c:pt idx="583">
                  <c:v>157</c:v>
                </c:pt>
                <c:pt idx="584">
                  <c:v>143</c:v>
                </c:pt>
                <c:pt idx="585">
                  <c:v>136</c:v>
                </c:pt>
                <c:pt idx="586">
                  <c:v>95</c:v>
                </c:pt>
                <c:pt idx="587">
                  <c:v>138</c:v>
                </c:pt>
                <c:pt idx="588">
                  <c:v>119</c:v>
                </c:pt>
                <c:pt idx="589">
                  <c:v>182</c:v>
                </c:pt>
                <c:pt idx="590">
                  <c:v>157</c:v>
                </c:pt>
                <c:pt idx="591">
                  <c:v>147</c:v>
                </c:pt>
                <c:pt idx="592">
                  <c:v>106</c:v>
                </c:pt>
                <c:pt idx="593">
                  <c:v>121</c:v>
                </c:pt>
                <c:pt idx="594">
                  <c:v>125</c:v>
                </c:pt>
                <c:pt idx="595">
                  <c:v>123</c:v>
                </c:pt>
                <c:pt idx="596">
                  <c:v>145</c:v>
                </c:pt>
                <c:pt idx="597">
                  <c:v>131</c:v>
                </c:pt>
                <c:pt idx="598">
                  <c:v>143</c:v>
                </c:pt>
                <c:pt idx="599">
                  <c:v>117</c:v>
                </c:pt>
                <c:pt idx="600">
                  <c:v>101</c:v>
                </c:pt>
                <c:pt idx="601">
                  <c:v>94</c:v>
                </c:pt>
                <c:pt idx="602">
                  <c:v>109</c:v>
                </c:pt>
                <c:pt idx="603">
                  <c:v>113</c:v>
                </c:pt>
                <c:pt idx="604">
                  <c:v>106</c:v>
                </c:pt>
                <c:pt idx="605">
                  <c:v>83</c:v>
                </c:pt>
                <c:pt idx="606">
                  <c:v>91</c:v>
                </c:pt>
                <c:pt idx="607">
                  <c:v>85</c:v>
                </c:pt>
                <c:pt idx="608">
                  <c:v>51</c:v>
                </c:pt>
                <c:pt idx="609">
                  <c:v>61</c:v>
                </c:pt>
                <c:pt idx="610">
                  <c:v>54</c:v>
                </c:pt>
                <c:pt idx="611">
                  <c:v>54</c:v>
                </c:pt>
                <c:pt idx="612">
                  <c:v>59</c:v>
                </c:pt>
                <c:pt idx="613">
                  <c:v>59</c:v>
                </c:pt>
                <c:pt idx="614">
                  <c:v>55</c:v>
                </c:pt>
                <c:pt idx="615">
                  <c:v>92</c:v>
                </c:pt>
                <c:pt idx="616">
                  <c:v>108</c:v>
                </c:pt>
                <c:pt idx="617">
                  <c:v>100</c:v>
                </c:pt>
                <c:pt idx="618">
                  <c:v>61</c:v>
                </c:pt>
                <c:pt idx="619">
                  <c:v>61</c:v>
                </c:pt>
                <c:pt idx="620">
                  <c:v>83</c:v>
                </c:pt>
                <c:pt idx="621">
                  <c:v>51</c:v>
                </c:pt>
                <c:pt idx="622">
                  <c:v>52</c:v>
                </c:pt>
                <c:pt idx="623">
                  <c:v>45</c:v>
                </c:pt>
                <c:pt idx="624">
                  <c:v>40</c:v>
                </c:pt>
                <c:pt idx="625">
                  <c:v>22</c:v>
                </c:pt>
                <c:pt idx="626">
                  <c:v>22</c:v>
                </c:pt>
                <c:pt idx="627">
                  <c:v>29</c:v>
                </c:pt>
                <c:pt idx="628">
                  <c:v>23</c:v>
                </c:pt>
                <c:pt idx="629">
                  <c:v>36</c:v>
                </c:pt>
                <c:pt idx="630">
                  <c:v>39</c:v>
                </c:pt>
                <c:pt idx="631">
                  <c:v>54</c:v>
                </c:pt>
                <c:pt idx="632">
                  <c:v>28</c:v>
                </c:pt>
                <c:pt idx="633">
                  <c:v>23</c:v>
                </c:pt>
                <c:pt idx="634">
                  <c:v>22</c:v>
                </c:pt>
                <c:pt idx="635">
                  <c:v>34</c:v>
                </c:pt>
                <c:pt idx="636">
                  <c:v>26</c:v>
                </c:pt>
                <c:pt idx="637">
                  <c:v>3</c:v>
                </c:pt>
                <c:pt idx="638">
                  <c:v>10</c:v>
                </c:pt>
                <c:pt idx="639">
                  <c:v>27</c:v>
                </c:pt>
                <c:pt idx="640">
                  <c:v>12</c:v>
                </c:pt>
                <c:pt idx="641">
                  <c:v>21</c:v>
                </c:pt>
                <c:pt idx="642">
                  <c:v>8</c:v>
                </c:pt>
                <c:pt idx="643">
                  <c:v>23</c:v>
                </c:pt>
                <c:pt idx="644">
                  <c:v>19</c:v>
                </c:pt>
                <c:pt idx="645">
                  <c:v>8</c:v>
                </c:pt>
                <c:pt idx="646">
                  <c:v>1</c:v>
                </c:pt>
                <c:pt idx="647">
                  <c:v>2</c:v>
                </c:pt>
                <c:pt idx="648">
                  <c:v>0</c:v>
                </c:pt>
                <c:pt idx="649">
                  <c:v>0</c:v>
                </c:pt>
                <c:pt idx="650">
                  <c:v>10</c:v>
                </c:pt>
                <c:pt idx="651">
                  <c:v>1</c:v>
                </c:pt>
                <c:pt idx="652">
                  <c:v>0</c:v>
                </c:pt>
                <c:pt idx="653">
                  <c:v>0</c:v>
                </c:pt>
                <c:pt idx="654">
                  <c:v>4</c:v>
                </c:pt>
                <c:pt idx="655">
                  <c:v>8</c:v>
                </c:pt>
                <c:pt idx="656">
                  <c:v>1</c:v>
                </c:pt>
                <c:pt idx="657">
                  <c:v>7</c:v>
                </c:pt>
                <c:pt idx="658">
                  <c:v>9</c:v>
                </c:pt>
                <c:pt idx="659">
                  <c:v>7</c:v>
                </c:pt>
                <c:pt idx="660">
                  <c:v>23</c:v>
                </c:pt>
                <c:pt idx="661">
                  <c:v>20</c:v>
                </c:pt>
                <c:pt idx="662">
                  <c:v>4</c:v>
                </c:pt>
                <c:pt idx="663">
                  <c:v>11</c:v>
                </c:pt>
                <c:pt idx="664">
                  <c:v>28</c:v>
                </c:pt>
                <c:pt idx="665">
                  <c:v>31</c:v>
                </c:pt>
                <c:pt idx="666">
                  <c:v>26</c:v>
                </c:pt>
                <c:pt idx="667">
                  <c:v>40</c:v>
                </c:pt>
                <c:pt idx="668">
                  <c:v>42</c:v>
                </c:pt>
                <c:pt idx="669">
                  <c:v>58</c:v>
                </c:pt>
                <c:pt idx="670">
                  <c:v>89</c:v>
                </c:pt>
                <c:pt idx="671">
                  <c:v>76</c:v>
                </c:pt>
                <c:pt idx="672">
                  <c:v>73</c:v>
                </c:pt>
                <c:pt idx="673">
                  <c:v>124</c:v>
                </c:pt>
                <c:pt idx="674">
                  <c:v>118</c:v>
                </c:pt>
                <c:pt idx="675">
                  <c:v>110</c:v>
                </c:pt>
                <c:pt idx="676">
                  <c:v>136</c:v>
                </c:pt>
                <c:pt idx="677">
                  <c:v>116</c:v>
                </c:pt>
                <c:pt idx="678">
                  <c:v>129</c:v>
                </c:pt>
                <c:pt idx="679">
                  <c:v>169</c:v>
                </c:pt>
                <c:pt idx="680">
                  <c:v>173</c:v>
                </c:pt>
                <c:pt idx="681">
                  <c:v>155</c:v>
                </c:pt>
                <c:pt idx="682">
                  <c:v>201</c:v>
                </c:pt>
                <c:pt idx="683">
                  <c:v>192</c:v>
                </c:pt>
                <c:pt idx="684">
                  <c:v>165</c:v>
                </c:pt>
                <c:pt idx="685">
                  <c:v>130</c:v>
                </c:pt>
                <c:pt idx="686">
                  <c:v>157</c:v>
                </c:pt>
                <c:pt idx="687">
                  <c:v>175</c:v>
                </c:pt>
                <c:pt idx="688">
                  <c:v>164</c:v>
                </c:pt>
                <c:pt idx="689">
                  <c:v>200</c:v>
                </c:pt>
                <c:pt idx="690">
                  <c:v>187</c:v>
                </c:pt>
                <c:pt idx="691">
                  <c:v>158</c:v>
                </c:pt>
                <c:pt idx="692">
                  <c:v>235</c:v>
                </c:pt>
                <c:pt idx="693">
                  <c:v>253</c:v>
                </c:pt>
                <c:pt idx="694">
                  <c:v>210</c:v>
                </c:pt>
                <c:pt idx="695">
                  <c:v>239</c:v>
                </c:pt>
                <c:pt idx="696">
                  <c:v>202</c:v>
                </c:pt>
                <c:pt idx="697">
                  <c:v>164</c:v>
                </c:pt>
                <c:pt idx="698">
                  <c:v>190</c:v>
                </c:pt>
                <c:pt idx="699">
                  <c:v>196</c:v>
                </c:pt>
                <c:pt idx="700">
                  <c:v>175</c:v>
                </c:pt>
                <c:pt idx="701">
                  <c:v>171</c:v>
                </c:pt>
                <c:pt idx="702">
                  <c:v>191</c:v>
                </c:pt>
                <c:pt idx="703">
                  <c:v>200</c:v>
                </c:pt>
                <c:pt idx="704">
                  <c:v>201</c:v>
                </c:pt>
                <c:pt idx="705">
                  <c:v>181</c:v>
                </c:pt>
                <c:pt idx="706">
                  <c:v>152</c:v>
                </c:pt>
                <c:pt idx="707">
                  <c:v>187</c:v>
                </c:pt>
                <c:pt idx="708">
                  <c:v>217</c:v>
                </c:pt>
                <c:pt idx="709">
                  <c:v>143</c:v>
                </c:pt>
                <c:pt idx="710">
                  <c:v>185</c:v>
                </c:pt>
                <c:pt idx="711">
                  <c:v>163</c:v>
                </c:pt>
                <c:pt idx="712">
                  <c:v>172</c:v>
                </c:pt>
                <c:pt idx="713">
                  <c:v>168</c:v>
                </c:pt>
                <c:pt idx="714">
                  <c:v>149</c:v>
                </c:pt>
                <c:pt idx="715">
                  <c:v>199</c:v>
                </c:pt>
                <c:pt idx="716">
                  <c:v>145</c:v>
                </c:pt>
                <c:pt idx="717">
                  <c:v>111</c:v>
                </c:pt>
                <c:pt idx="718">
                  <c:v>124</c:v>
                </c:pt>
                <c:pt idx="719">
                  <c:v>125</c:v>
                </c:pt>
                <c:pt idx="720">
                  <c:v>146</c:v>
                </c:pt>
                <c:pt idx="721">
                  <c:v>106</c:v>
                </c:pt>
                <c:pt idx="722">
                  <c:v>102</c:v>
                </c:pt>
                <c:pt idx="723">
                  <c:v>122</c:v>
                </c:pt>
                <c:pt idx="724">
                  <c:v>119</c:v>
                </c:pt>
                <c:pt idx="725">
                  <c:v>110</c:v>
                </c:pt>
                <c:pt idx="726">
                  <c:v>121</c:v>
                </c:pt>
                <c:pt idx="727">
                  <c:v>134</c:v>
                </c:pt>
                <c:pt idx="728">
                  <c:v>127</c:v>
                </c:pt>
                <c:pt idx="729">
                  <c:v>82</c:v>
                </c:pt>
                <c:pt idx="730">
                  <c:v>89</c:v>
                </c:pt>
                <c:pt idx="731">
                  <c:v>85</c:v>
                </c:pt>
                <c:pt idx="732">
                  <c:v>57</c:v>
                </c:pt>
                <c:pt idx="733">
                  <c:v>46</c:v>
                </c:pt>
                <c:pt idx="734">
                  <c:v>53</c:v>
                </c:pt>
                <c:pt idx="735">
                  <c:v>61</c:v>
                </c:pt>
                <c:pt idx="736">
                  <c:v>51</c:v>
                </c:pt>
                <c:pt idx="737">
                  <c:v>77</c:v>
                </c:pt>
                <c:pt idx="738">
                  <c:v>70</c:v>
                </c:pt>
                <c:pt idx="739">
                  <c:v>55</c:v>
                </c:pt>
                <c:pt idx="740">
                  <c:v>63</c:v>
                </c:pt>
                <c:pt idx="741">
                  <c:v>37</c:v>
                </c:pt>
                <c:pt idx="742">
                  <c:v>32</c:v>
                </c:pt>
                <c:pt idx="743">
                  <c:v>39</c:v>
                </c:pt>
                <c:pt idx="744">
                  <c:v>38</c:v>
                </c:pt>
                <c:pt idx="745">
                  <c:v>50</c:v>
                </c:pt>
                <c:pt idx="746">
                  <c:v>45</c:v>
                </c:pt>
                <c:pt idx="747">
                  <c:v>46</c:v>
                </c:pt>
                <c:pt idx="748">
                  <c:v>43</c:v>
                </c:pt>
                <c:pt idx="749">
                  <c:v>42</c:v>
                </c:pt>
                <c:pt idx="750">
                  <c:v>21</c:v>
                </c:pt>
                <c:pt idx="751">
                  <c:v>21</c:v>
                </c:pt>
                <c:pt idx="752">
                  <c:v>51</c:v>
                </c:pt>
                <c:pt idx="753">
                  <c:v>39</c:v>
                </c:pt>
                <c:pt idx="754">
                  <c:v>26</c:v>
                </c:pt>
                <c:pt idx="755">
                  <c:v>23</c:v>
                </c:pt>
                <c:pt idx="756">
                  <c:v>19</c:v>
                </c:pt>
                <c:pt idx="757">
                  <c:v>24</c:v>
                </c:pt>
                <c:pt idx="758">
                  <c:v>17</c:v>
                </c:pt>
                <c:pt idx="759">
                  <c:v>29</c:v>
                </c:pt>
                <c:pt idx="760">
                  <c:v>43</c:v>
                </c:pt>
                <c:pt idx="761">
                  <c:v>35</c:v>
                </c:pt>
                <c:pt idx="762">
                  <c:v>19</c:v>
                </c:pt>
                <c:pt idx="763">
                  <c:v>33</c:v>
                </c:pt>
                <c:pt idx="764">
                  <c:v>38</c:v>
                </c:pt>
                <c:pt idx="765">
                  <c:v>35</c:v>
                </c:pt>
                <c:pt idx="766">
                  <c:v>23</c:v>
                </c:pt>
                <c:pt idx="767">
                  <c:v>14</c:v>
                </c:pt>
                <c:pt idx="768">
                  <c:v>15</c:v>
                </c:pt>
                <c:pt idx="769">
                  <c:v>17</c:v>
                </c:pt>
                <c:pt idx="770">
                  <c:v>16</c:v>
                </c:pt>
                <c:pt idx="771">
                  <c:v>8</c:v>
                </c:pt>
                <c:pt idx="772">
                  <c:v>9</c:v>
                </c:pt>
                <c:pt idx="773">
                  <c:v>9</c:v>
                </c:pt>
                <c:pt idx="774">
                  <c:v>3</c:v>
                </c:pt>
                <c:pt idx="775">
                  <c:v>9</c:v>
                </c:pt>
                <c:pt idx="776">
                  <c:v>4</c:v>
                </c:pt>
                <c:pt idx="777">
                  <c:v>6</c:v>
                </c:pt>
                <c:pt idx="778">
                  <c:v>7</c:v>
                </c:pt>
                <c:pt idx="779">
                  <c:v>15</c:v>
                </c:pt>
                <c:pt idx="780">
                  <c:v>17</c:v>
                </c:pt>
                <c:pt idx="781">
                  <c:v>14</c:v>
                </c:pt>
                <c:pt idx="782">
                  <c:v>11</c:v>
                </c:pt>
                <c:pt idx="783">
                  <c:v>6</c:v>
                </c:pt>
                <c:pt idx="784">
                  <c:v>24</c:v>
                </c:pt>
                <c:pt idx="785">
                  <c:v>15</c:v>
                </c:pt>
                <c:pt idx="786">
                  <c:v>11</c:v>
                </c:pt>
                <c:pt idx="787">
                  <c:v>8</c:v>
                </c:pt>
                <c:pt idx="788">
                  <c:v>16</c:v>
                </c:pt>
                <c:pt idx="789">
                  <c:v>20</c:v>
                </c:pt>
                <c:pt idx="790">
                  <c:v>15</c:v>
                </c:pt>
                <c:pt idx="791">
                  <c:v>17</c:v>
                </c:pt>
                <c:pt idx="792">
                  <c:v>28</c:v>
                </c:pt>
                <c:pt idx="793">
                  <c:v>24</c:v>
                </c:pt>
                <c:pt idx="794">
                  <c:v>25</c:v>
                </c:pt>
                <c:pt idx="795">
                  <c:v>48</c:v>
                </c:pt>
                <c:pt idx="796">
                  <c:v>45</c:v>
                </c:pt>
                <c:pt idx="797">
                  <c:v>47</c:v>
                </c:pt>
                <c:pt idx="798">
                  <c:v>56</c:v>
                </c:pt>
                <c:pt idx="799">
                  <c:v>51</c:v>
                </c:pt>
                <c:pt idx="800">
                  <c:v>50</c:v>
                </c:pt>
                <c:pt idx="801">
                  <c:v>57</c:v>
                </c:pt>
                <c:pt idx="802">
                  <c:v>57</c:v>
                </c:pt>
                <c:pt idx="803">
                  <c:v>70</c:v>
                </c:pt>
                <c:pt idx="804">
                  <c:v>110</c:v>
                </c:pt>
                <c:pt idx="805">
                  <c:v>93</c:v>
                </c:pt>
                <c:pt idx="806">
                  <c:v>111</c:v>
                </c:pt>
                <c:pt idx="807">
                  <c:v>69</c:v>
                </c:pt>
                <c:pt idx="808">
                  <c:v>86</c:v>
                </c:pt>
                <c:pt idx="809">
                  <c:v>67</c:v>
                </c:pt>
                <c:pt idx="810">
                  <c:v>91</c:v>
                </c:pt>
                <c:pt idx="811">
                  <c:v>107</c:v>
                </c:pt>
                <c:pt idx="812">
                  <c:v>76</c:v>
                </c:pt>
                <c:pt idx="813">
                  <c:v>88</c:v>
                </c:pt>
                <c:pt idx="814">
                  <c:v>94</c:v>
                </c:pt>
                <c:pt idx="815">
                  <c:v>126</c:v>
                </c:pt>
                <c:pt idx="816">
                  <c:v>121</c:v>
                </c:pt>
                <c:pt idx="817">
                  <c:v>111</c:v>
                </c:pt>
                <c:pt idx="818">
                  <c:v>92</c:v>
                </c:pt>
                <c:pt idx="819">
                  <c:v>81</c:v>
                </c:pt>
                <c:pt idx="820">
                  <c:v>127</c:v>
                </c:pt>
                <c:pt idx="821">
                  <c:v>110</c:v>
                </c:pt>
                <c:pt idx="822">
                  <c:v>96</c:v>
                </c:pt>
                <c:pt idx="823">
                  <c:v>109</c:v>
                </c:pt>
                <c:pt idx="824">
                  <c:v>117</c:v>
                </c:pt>
                <c:pt idx="825">
                  <c:v>107</c:v>
                </c:pt>
                <c:pt idx="826">
                  <c:v>86</c:v>
                </c:pt>
                <c:pt idx="827">
                  <c:v>109</c:v>
                </c:pt>
                <c:pt idx="828">
                  <c:v>104</c:v>
                </c:pt>
                <c:pt idx="829">
                  <c:v>120</c:v>
                </c:pt>
                <c:pt idx="830">
                  <c:v>135</c:v>
                </c:pt>
                <c:pt idx="831">
                  <c:v>106</c:v>
                </c:pt>
                <c:pt idx="832">
                  <c:v>120</c:v>
                </c:pt>
                <c:pt idx="833">
                  <c:v>106</c:v>
                </c:pt>
                <c:pt idx="834">
                  <c:v>96</c:v>
                </c:pt>
                <c:pt idx="835">
                  <c:v>98</c:v>
                </c:pt>
                <c:pt idx="836">
                  <c:v>91</c:v>
                </c:pt>
                <c:pt idx="837">
                  <c:v>95</c:v>
                </c:pt>
                <c:pt idx="838">
                  <c:v>93</c:v>
                </c:pt>
                <c:pt idx="839">
                  <c:v>97</c:v>
                </c:pt>
                <c:pt idx="840">
                  <c:v>111</c:v>
                </c:pt>
                <c:pt idx="841">
                  <c:v>127</c:v>
                </c:pt>
                <c:pt idx="842">
                  <c:v>102</c:v>
                </c:pt>
                <c:pt idx="843">
                  <c:v>109</c:v>
                </c:pt>
                <c:pt idx="844">
                  <c:v>127</c:v>
                </c:pt>
                <c:pt idx="845">
                  <c:v>106</c:v>
                </c:pt>
                <c:pt idx="846">
                  <c:v>112</c:v>
                </c:pt>
                <c:pt idx="847">
                  <c:v>93</c:v>
                </c:pt>
                <c:pt idx="848">
                  <c:v>99</c:v>
                </c:pt>
                <c:pt idx="849">
                  <c:v>86</c:v>
                </c:pt>
                <c:pt idx="850">
                  <c:v>95</c:v>
                </c:pt>
                <c:pt idx="851">
                  <c:v>83</c:v>
                </c:pt>
                <c:pt idx="852">
                  <c:v>91</c:v>
                </c:pt>
                <c:pt idx="853">
                  <c:v>79</c:v>
                </c:pt>
                <c:pt idx="854">
                  <c:v>60</c:v>
                </c:pt>
                <c:pt idx="855">
                  <c:v>71</c:v>
                </c:pt>
                <c:pt idx="856">
                  <c:v>57</c:v>
                </c:pt>
                <c:pt idx="857">
                  <c:v>49</c:v>
                </c:pt>
                <c:pt idx="858">
                  <c:v>81</c:v>
                </c:pt>
                <c:pt idx="859">
                  <c:v>61</c:v>
                </c:pt>
                <c:pt idx="860">
                  <c:v>50</c:v>
                </c:pt>
                <c:pt idx="861">
                  <c:v>51</c:v>
                </c:pt>
                <c:pt idx="862">
                  <c:v>63</c:v>
                </c:pt>
                <c:pt idx="863">
                  <c:v>82</c:v>
                </c:pt>
                <c:pt idx="864">
                  <c:v>61</c:v>
                </c:pt>
                <c:pt idx="865">
                  <c:v>88</c:v>
                </c:pt>
                <c:pt idx="866">
                  <c:v>80</c:v>
                </c:pt>
                <c:pt idx="867">
                  <c:v>63</c:v>
                </c:pt>
                <c:pt idx="868">
                  <c:v>80</c:v>
                </c:pt>
                <c:pt idx="869">
                  <c:v>88</c:v>
                </c:pt>
                <c:pt idx="870">
                  <c:v>76</c:v>
                </c:pt>
                <c:pt idx="871">
                  <c:v>76</c:v>
                </c:pt>
                <c:pt idx="872">
                  <c:v>64</c:v>
                </c:pt>
                <c:pt idx="873">
                  <c:v>61</c:v>
                </c:pt>
                <c:pt idx="874">
                  <c:v>41</c:v>
                </c:pt>
                <c:pt idx="875">
                  <c:v>45</c:v>
                </c:pt>
                <c:pt idx="876">
                  <c:v>43</c:v>
                </c:pt>
                <c:pt idx="877">
                  <c:v>42</c:v>
                </c:pt>
                <c:pt idx="878">
                  <c:v>46</c:v>
                </c:pt>
                <c:pt idx="879">
                  <c:v>57</c:v>
                </c:pt>
                <c:pt idx="880">
                  <c:v>42</c:v>
                </c:pt>
                <c:pt idx="881">
                  <c:v>37</c:v>
                </c:pt>
                <c:pt idx="882">
                  <c:v>23</c:v>
                </c:pt>
                <c:pt idx="883">
                  <c:v>25</c:v>
                </c:pt>
                <c:pt idx="884">
                  <c:v>59</c:v>
                </c:pt>
                <c:pt idx="885">
                  <c:v>30</c:v>
                </c:pt>
                <c:pt idx="886">
                  <c:v>23</c:v>
                </c:pt>
                <c:pt idx="887">
                  <c:v>23</c:v>
                </c:pt>
                <c:pt idx="888">
                  <c:v>27</c:v>
                </c:pt>
                <c:pt idx="889">
                  <c:v>26</c:v>
                </c:pt>
                <c:pt idx="890">
                  <c:v>21</c:v>
                </c:pt>
                <c:pt idx="891">
                  <c:v>40</c:v>
                </c:pt>
                <c:pt idx="892">
                  <c:v>39</c:v>
                </c:pt>
                <c:pt idx="893">
                  <c:v>36</c:v>
                </c:pt>
                <c:pt idx="894">
                  <c:v>55</c:v>
                </c:pt>
                <c:pt idx="895">
                  <c:v>33</c:v>
                </c:pt>
                <c:pt idx="896">
                  <c:v>40</c:v>
                </c:pt>
                <c:pt idx="897">
                  <c:v>47</c:v>
                </c:pt>
                <c:pt idx="898">
                  <c:v>25</c:v>
                </c:pt>
                <c:pt idx="899">
                  <c:v>20</c:v>
                </c:pt>
                <c:pt idx="900">
                  <c:v>18</c:v>
                </c:pt>
                <c:pt idx="901">
                  <c:v>11</c:v>
                </c:pt>
                <c:pt idx="902">
                  <c:v>11</c:v>
                </c:pt>
                <c:pt idx="903">
                  <c:v>5</c:v>
                </c:pt>
                <c:pt idx="904">
                  <c:v>9</c:v>
                </c:pt>
                <c:pt idx="905">
                  <c:v>11</c:v>
                </c:pt>
                <c:pt idx="906">
                  <c:v>28</c:v>
                </c:pt>
                <c:pt idx="907">
                  <c:v>39</c:v>
                </c:pt>
                <c:pt idx="908">
                  <c:v>13</c:v>
                </c:pt>
                <c:pt idx="909">
                  <c:v>9</c:v>
                </c:pt>
                <c:pt idx="910">
                  <c:v>19</c:v>
                </c:pt>
                <c:pt idx="911">
                  <c:v>7</c:v>
                </c:pt>
                <c:pt idx="912">
                  <c:v>8</c:v>
                </c:pt>
                <c:pt idx="913">
                  <c:v>4</c:v>
                </c:pt>
                <c:pt idx="914">
                  <c:v>21</c:v>
                </c:pt>
                <c:pt idx="915">
                  <c:v>18</c:v>
                </c:pt>
                <c:pt idx="916">
                  <c:v>12</c:v>
                </c:pt>
                <c:pt idx="917">
                  <c:v>12</c:v>
                </c:pt>
                <c:pt idx="918">
                  <c:v>1</c:v>
                </c:pt>
                <c:pt idx="919">
                  <c:v>16</c:v>
                </c:pt>
                <c:pt idx="920">
                  <c:v>13</c:v>
                </c:pt>
                <c:pt idx="921">
                  <c:v>20</c:v>
                </c:pt>
                <c:pt idx="922">
                  <c:v>5</c:v>
                </c:pt>
                <c:pt idx="923">
                  <c:v>15</c:v>
                </c:pt>
                <c:pt idx="924">
                  <c:v>16</c:v>
                </c:pt>
                <c:pt idx="925">
                  <c:v>23</c:v>
                </c:pt>
                <c:pt idx="926">
                  <c:v>8</c:v>
                </c:pt>
                <c:pt idx="927">
                  <c:v>12</c:v>
                </c:pt>
                <c:pt idx="928">
                  <c:v>18</c:v>
                </c:pt>
                <c:pt idx="929">
                  <c:v>38</c:v>
                </c:pt>
                <c:pt idx="930">
                  <c:v>21</c:v>
                </c:pt>
                <c:pt idx="931">
                  <c:v>30</c:v>
                </c:pt>
                <c:pt idx="932">
                  <c:v>44</c:v>
                </c:pt>
                <c:pt idx="933">
                  <c:v>43</c:v>
                </c:pt>
                <c:pt idx="934">
                  <c:v>29</c:v>
                </c:pt>
                <c:pt idx="935">
                  <c:v>43</c:v>
                </c:pt>
                <c:pt idx="936">
                  <c:v>51</c:v>
                </c:pt>
                <c:pt idx="937">
                  <c:v>93</c:v>
                </c:pt>
                <c:pt idx="938">
                  <c:v>76</c:v>
                </c:pt>
                <c:pt idx="939">
                  <c:v>99</c:v>
                </c:pt>
                <c:pt idx="940">
                  <c:v>82</c:v>
                </c:pt>
                <c:pt idx="941">
                  <c:v>95</c:v>
                </c:pt>
                <c:pt idx="942">
                  <c:v>70</c:v>
                </c:pt>
                <c:pt idx="943">
                  <c:v>58</c:v>
                </c:pt>
                <c:pt idx="944">
                  <c:v>138</c:v>
                </c:pt>
                <c:pt idx="945">
                  <c:v>125</c:v>
                </c:pt>
                <c:pt idx="946">
                  <c:v>97</c:v>
                </c:pt>
                <c:pt idx="947">
                  <c:v>122</c:v>
                </c:pt>
                <c:pt idx="948">
                  <c:v>166</c:v>
                </c:pt>
                <c:pt idx="949">
                  <c:v>137</c:v>
                </c:pt>
                <c:pt idx="950">
                  <c:v>138</c:v>
                </c:pt>
                <c:pt idx="951">
                  <c:v>101</c:v>
                </c:pt>
                <c:pt idx="952">
                  <c:v>134</c:v>
                </c:pt>
                <c:pt idx="953">
                  <c:v>149</c:v>
                </c:pt>
                <c:pt idx="954">
                  <c:v>159</c:v>
                </c:pt>
                <c:pt idx="955">
                  <c:v>142</c:v>
                </c:pt>
                <c:pt idx="956">
                  <c:v>188</c:v>
                </c:pt>
                <c:pt idx="957">
                  <c:v>186</c:v>
                </c:pt>
                <c:pt idx="958">
                  <c:v>183</c:v>
                </c:pt>
                <c:pt idx="959">
                  <c:v>176</c:v>
                </c:pt>
                <c:pt idx="960">
                  <c:v>159</c:v>
                </c:pt>
                <c:pt idx="961">
                  <c:v>155</c:v>
                </c:pt>
                <c:pt idx="962">
                  <c:v>126</c:v>
                </c:pt>
                <c:pt idx="963">
                  <c:v>164</c:v>
                </c:pt>
                <c:pt idx="964">
                  <c:v>179</c:v>
                </c:pt>
                <c:pt idx="965">
                  <c:v>157</c:v>
                </c:pt>
                <c:pt idx="966">
                  <c:v>136</c:v>
                </c:pt>
                <c:pt idx="967">
                  <c:v>135</c:v>
                </c:pt>
                <c:pt idx="968">
                  <c:v>155</c:v>
                </c:pt>
                <c:pt idx="969">
                  <c:v>164</c:v>
                </c:pt>
                <c:pt idx="970">
                  <c:v>147</c:v>
                </c:pt>
                <c:pt idx="971">
                  <c:v>174</c:v>
                </c:pt>
                <c:pt idx="972">
                  <c:v>114</c:v>
                </c:pt>
                <c:pt idx="973">
                  <c:v>141</c:v>
                </c:pt>
                <c:pt idx="974">
                  <c:v>135</c:v>
                </c:pt>
                <c:pt idx="975">
                  <c:v>156</c:v>
                </c:pt>
                <c:pt idx="976">
                  <c:v>127</c:v>
                </c:pt>
                <c:pt idx="977">
                  <c:v>90</c:v>
                </c:pt>
                <c:pt idx="978">
                  <c:v>143</c:v>
                </c:pt>
                <c:pt idx="979">
                  <c:v>158</c:v>
                </c:pt>
                <c:pt idx="980">
                  <c:v>167</c:v>
                </c:pt>
                <c:pt idx="981">
                  <c:v>162</c:v>
                </c:pt>
                <c:pt idx="982">
                  <c:v>137</c:v>
                </c:pt>
                <c:pt idx="983">
                  <c:v>150</c:v>
                </c:pt>
                <c:pt idx="984">
                  <c:v>111</c:v>
                </c:pt>
                <c:pt idx="985">
                  <c:v>163</c:v>
                </c:pt>
                <c:pt idx="986">
                  <c:v>153</c:v>
                </c:pt>
                <c:pt idx="987">
                  <c:v>122</c:v>
                </c:pt>
                <c:pt idx="988">
                  <c:v>82</c:v>
                </c:pt>
                <c:pt idx="989">
                  <c:v>110</c:v>
                </c:pt>
                <c:pt idx="990">
                  <c:v>106</c:v>
                </c:pt>
                <c:pt idx="991">
                  <c:v>107</c:v>
                </c:pt>
                <c:pt idx="992">
                  <c:v>118</c:v>
                </c:pt>
                <c:pt idx="993">
                  <c:v>94</c:v>
                </c:pt>
                <c:pt idx="994">
                  <c:v>98</c:v>
                </c:pt>
                <c:pt idx="995">
                  <c:v>127</c:v>
                </c:pt>
                <c:pt idx="996">
                  <c:v>84</c:v>
                </c:pt>
                <c:pt idx="997">
                  <c:v>51</c:v>
                </c:pt>
                <c:pt idx="998">
                  <c:v>66</c:v>
                </c:pt>
                <c:pt idx="999">
                  <c:v>80</c:v>
                </c:pt>
                <c:pt idx="1000">
                  <c:v>99</c:v>
                </c:pt>
                <c:pt idx="1001">
                  <c:v>91</c:v>
                </c:pt>
                <c:pt idx="1002">
                  <c:v>82</c:v>
                </c:pt>
                <c:pt idx="1003">
                  <c:v>71</c:v>
                </c:pt>
                <c:pt idx="1004">
                  <c:v>50</c:v>
                </c:pt>
                <c:pt idx="1005">
                  <c:v>55</c:v>
                </c:pt>
                <c:pt idx="1006">
                  <c:v>33</c:v>
                </c:pt>
                <c:pt idx="1007">
                  <c:v>33</c:v>
                </c:pt>
                <c:pt idx="1008">
                  <c:v>57</c:v>
                </c:pt>
                <c:pt idx="1009">
                  <c:v>85</c:v>
                </c:pt>
                <c:pt idx="1010">
                  <c:v>83</c:v>
                </c:pt>
                <c:pt idx="1011">
                  <c:v>69</c:v>
                </c:pt>
                <c:pt idx="1012">
                  <c:v>76</c:v>
                </c:pt>
                <c:pt idx="1013">
                  <c:v>46</c:v>
                </c:pt>
                <c:pt idx="1014">
                  <c:v>37</c:v>
                </c:pt>
                <c:pt idx="1015">
                  <c:v>25</c:v>
                </c:pt>
                <c:pt idx="1016">
                  <c:v>15</c:v>
                </c:pt>
                <c:pt idx="1017">
                  <c:v>12</c:v>
                </c:pt>
                <c:pt idx="1018">
                  <c:v>22</c:v>
                </c:pt>
                <c:pt idx="1019">
                  <c:v>18</c:v>
                </c:pt>
                <c:pt idx="1020">
                  <c:v>16</c:v>
                </c:pt>
                <c:pt idx="1021">
                  <c:v>15</c:v>
                </c:pt>
                <c:pt idx="1022">
                  <c:v>17</c:v>
                </c:pt>
                <c:pt idx="1023">
                  <c:v>16</c:v>
                </c:pt>
                <c:pt idx="1024">
                  <c:v>27</c:v>
                </c:pt>
                <c:pt idx="1025">
                  <c:v>24</c:v>
                </c:pt>
                <c:pt idx="1026">
                  <c:v>30</c:v>
                </c:pt>
                <c:pt idx="1027">
                  <c:v>11</c:v>
                </c:pt>
                <c:pt idx="1028">
                  <c:v>3</c:v>
                </c:pt>
                <c:pt idx="1029">
                  <c:v>18</c:v>
                </c:pt>
                <c:pt idx="1030">
                  <c:v>16</c:v>
                </c:pt>
                <c:pt idx="1031">
                  <c:v>17</c:v>
                </c:pt>
                <c:pt idx="1032">
                  <c:v>2</c:v>
                </c:pt>
                <c:pt idx="1033">
                  <c:v>23</c:v>
                </c:pt>
                <c:pt idx="1034">
                  <c:v>15</c:v>
                </c:pt>
                <c:pt idx="1035">
                  <c:v>18</c:v>
                </c:pt>
                <c:pt idx="1036">
                  <c:v>13</c:v>
                </c:pt>
                <c:pt idx="1037">
                  <c:v>1</c:v>
                </c:pt>
                <c:pt idx="1038">
                  <c:v>18</c:v>
                </c:pt>
                <c:pt idx="1039">
                  <c:v>7</c:v>
                </c:pt>
                <c:pt idx="1040">
                  <c:v>3</c:v>
                </c:pt>
                <c:pt idx="1041">
                  <c:v>35</c:v>
                </c:pt>
                <c:pt idx="1042">
                  <c:v>15</c:v>
                </c:pt>
                <c:pt idx="1043">
                  <c:v>6</c:v>
                </c:pt>
                <c:pt idx="1044">
                  <c:v>10</c:v>
                </c:pt>
                <c:pt idx="1045">
                  <c:v>2</c:v>
                </c:pt>
                <c:pt idx="1046">
                  <c:v>14</c:v>
                </c:pt>
                <c:pt idx="1047">
                  <c:v>39</c:v>
                </c:pt>
                <c:pt idx="1048">
                  <c:v>33</c:v>
                </c:pt>
                <c:pt idx="1049">
                  <c:v>17</c:v>
                </c:pt>
                <c:pt idx="1050">
                  <c:v>33</c:v>
                </c:pt>
                <c:pt idx="1051">
                  <c:v>38</c:v>
                </c:pt>
                <c:pt idx="1052">
                  <c:v>33</c:v>
                </c:pt>
                <c:pt idx="1053">
                  <c:v>60</c:v>
                </c:pt>
                <c:pt idx="1054">
                  <c:v>39</c:v>
                </c:pt>
                <c:pt idx="1055">
                  <c:v>27</c:v>
                </c:pt>
                <c:pt idx="1056">
                  <c:v>59</c:v>
                </c:pt>
                <c:pt idx="1057">
                  <c:v>40</c:v>
                </c:pt>
                <c:pt idx="1058">
                  <c:v>76</c:v>
                </c:pt>
                <c:pt idx="1059">
                  <c:v>88</c:v>
                </c:pt>
                <c:pt idx="1060">
                  <c:v>60</c:v>
                </c:pt>
                <c:pt idx="1061">
                  <c:v>101</c:v>
                </c:pt>
                <c:pt idx="1062">
                  <c:v>113</c:v>
                </c:pt>
                <c:pt idx="1063">
                  <c:v>111</c:v>
                </c:pt>
                <c:pt idx="1064">
                  <c:v>120</c:v>
                </c:pt>
                <c:pt idx="1065">
                  <c:v>125</c:v>
                </c:pt>
                <c:pt idx="1066">
                  <c:v>125</c:v>
                </c:pt>
                <c:pt idx="1067">
                  <c:v>179</c:v>
                </c:pt>
                <c:pt idx="1068">
                  <c:v>161</c:v>
                </c:pt>
                <c:pt idx="1069">
                  <c:v>165</c:v>
                </c:pt>
                <c:pt idx="1070">
                  <c:v>131</c:v>
                </c:pt>
                <c:pt idx="1071">
                  <c:v>130</c:v>
                </c:pt>
                <c:pt idx="1072">
                  <c:v>138</c:v>
                </c:pt>
                <c:pt idx="1073">
                  <c:v>196</c:v>
                </c:pt>
                <c:pt idx="1074">
                  <c:v>126</c:v>
                </c:pt>
                <c:pt idx="1075">
                  <c:v>168</c:v>
                </c:pt>
                <c:pt idx="1076">
                  <c:v>176</c:v>
                </c:pt>
                <c:pt idx="1077">
                  <c:v>159</c:v>
                </c:pt>
                <c:pt idx="1078">
                  <c:v>173</c:v>
                </c:pt>
                <c:pt idx="1079">
                  <c:v>165</c:v>
                </c:pt>
                <c:pt idx="1080">
                  <c:v>177</c:v>
                </c:pt>
                <c:pt idx="1081">
                  <c:v>130</c:v>
                </c:pt>
                <c:pt idx="1082">
                  <c:v>140</c:v>
                </c:pt>
                <c:pt idx="1083">
                  <c:v>140</c:v>
                </c:pt>
                <c:pt idx="1084">
                  <c:v>132</c:v>
                </c:pt>
                <c:pt idx="1085">
                  <c:v>105</c:v>
                </c:pt>
                <c:pt idx="1086">
                  <c:v>149</c:v>
                </c:pt>
                <c:pt idx="1087">
                  <c:v>200</c:v>
                </c:pt>
                <c:pt idx="1088">
                  <c:v>125</c:v>
                </c:pt>
                <c:pt idx="1089">
                  <c:v>145</c:v>
                </c:pt>
                <c:pt idx="1090">
                  <c:v>131</c:v>
                </c:pt>
                <c:pt idx="1091">
                  <c:v>129</c:v>
                </c:pt>
                <c:pt idx="1092">
                  <c:v>136</c:v>
                </c:pt>
                <c:pt idx="1093">
                  <c:v>167</c:v>
                </c:pt>
                <c:pt idx="1094">
                  <c:v>141</c:v>
                </c:pt>
                <c:pt idx="1095">
                  <c:v>140</c:v>
                </c:pt>
                <c:pt idx="1096">
                  <c:v>121</c:v>
                </c:pt>
                <c:pt idx="1097">
                  <c:v>169</c:v>
                </c:pt>
                <c:pt idx="1098">
                  <c:v>173</c:v>
                </c:pt>
                <c:pt idx="1099">
                  <c:v>176</c:v>
                </c:pt>
                <c:pt idx="1100">
                  <c:v>125</c:v>
                </c:pt>
                <c:pt idx="1101">
                  <c:v>144</c:v>
                </c:pt>
                <c:pt idx="1102">
                  <c:v>108</c:v>
                </c:pt>
                <c:pt idx="1103">
                  <c:v>144</c:v>
                </c:pt>
                <c:pt idx="1104">
                  <c:v>150</c:v>
                </c:pt>
                <c:pt idx="1105">
                  <c:v>161</c:v>
                </c:pt>
                <c:pt idx="1106">
                  <c:v>106</c:v>
                </c:pt>
                <c:pt idx="1107">
                  <c:v>99</c:v>
                </c:pt>
                <c:pt idx="1108">
                  <c:v>73</c:v>
                </c:pt>
                <c:pt idx="1109">
                  <c:v>65</c:v>
                </c:pt>
                <c:pt idx="1110">
                  <c:v>85</c:v>
                </c:pt>
                <c:pt idx="1111">
                  <c:v>64</c:v>
                </c:pt>
                <c:pt idx="1112">
                  <c:v>63</c:v>
                </c:pt>
                <c:pt idx="1113">
                  <c:v>88</c:v>
                </c:pt>
                <c:pt idx="1114">
                  <c:v>91</c:v>
                </c:pt>
                <c:pt idx="1115">
                  <c:v>82</c:v>
                </c:pt>
                <c:pt idx="1116">
                  <c:v>59</c:v>
                </c:pt>
                <c:pt idx="1117">
                  <c:v>91</c:v>
                </c:pt>
                <c:pt idx="1118">
                  <c:v>69</c:v>
                </c:pt>
                <c:pt idx="1119">
                  <c:v>62</c:v>
                </c:pt>
                <c:pt idx="1120">
                  <c:v>61</c:v>
                </c:pt>
                <c:pt idx="1121">
                  <c:v>49</c:v>
                </c:pt>
                <c:pt idx="1122">
                  <c:v>57</c:v>
                </c:pt>
                <c:pt idx="1123">
                  <c:v>42</c:v>
                </c:pt>
                <c:pt idx="1124">
                  <c:v>22</c:v>
                </c:pt>
                <c:pt idx="1125">
                  <c:v>56</c:v>
                </c:pt>
                <c:pt idx="1126">
                  <c:v>35</c:v>
                </c:pt>
                <c:pt idx="1127">
                  <c:v>48</c:v>
                </c:pt>
                <c:pt idx="1128">
                  <c:v>57</c:v>
                </c:pt>
                <c:pt idx="1129">
                  <c:v>35</c:v>
                </c:pt>
                <c:pt idx="1130">
                  <c:v>31</c:v>
                </c:pt>
                <c:pt idx="1131">
                  <c:v>16</c:v>
                </c:pt>
                <c:pt idx="1132">
                  <c:v>17</c:v>
                </c:pt>
                <c:pt idx="1133">
                  <c:v>28</c:v>
                </c:pt>
                <c:pt idx="1134">
                  <c:v>35</c:v>
                </c:pt>
                <c:pt idx="1135">
                  <c:v>22</c:v>
                </c:pt>
                <c:pt idx="1136">
                  <c:v>25</c:v>
                </c:pt>
                <c:pt idx="1137">
                  <c:v>44</c:v>
                </c:pt>
                <c:pt idx="1138">
                  <c:v>18</c:v>
                </c:pt>
                <c:pt idx="1139">
                  <c:v>26</c:v>
                </c:pt>
                <c:pt idx="1140">
                  <c:v>24</c:v>
                </c:pt>
                <c:pt idx="1141">
                  <c:v>29</c:v>
                </c:pt>
                <c:pt idx="1142">
                  <c:v>31</c:v>
                </c:pt>
                <c:pt idx="1143">
                  <c:v>14</c:v>
                </c:pt>
                <c:pt idx="1144">
                  <c:v>14</c:v>
                </c:pt>
                <c:pt idx="1145">
                  <c:v>15</c:v>
                </c:pt>
                <c:pt idx="1146">
                  <c:v>14</c:v>
                </c:pt>
                <c:pt idx="1147">
                  <c:v>14</c:v>
                </c:pt>
                <c:pt idx="1148">
                  <c:v>11</c:v>
                </c:pt>
                <c:pt idx="1149">
                  <c:v>21</c:v>
                </c:pt>
                <c:pt idx="1150">
                  <c:v>9</c:v>
                </c:pt>
                <c:pt idx="1151">
                  <c:v>10</c:v>
                </c:pt>
                <c:pt idx="1152">
                  <c:v>11</c:v>
                </c:pt>
                <c:pt idx="1153">
                  <c:v>4</c:v>
                </c:pt>
                <c:pt idx="1154">
                  <c:v>9</c:v>
                </c:pt>
                <c:pt idx="1155">
                  <c:v>4</c:v>
                </c:pt>
                <c:pt idx="1156">
                  <c:v>5</c:v>
                </c:pt>
                <c:pt idx="1157">
                  <c:v>11</c:v>
                </c:pt>
                <c:pt idx="1158">
                  <c:v>8</c:v>
                </c:pt>
                <c:pt idx="1159">
                  <c:v>14</c:v>
                </c:pt>
                <c:pt idx="1160">
                  <c:v>1</c:v>
                </c:pt>
                <c:pt idx="1161">
                  <c:v>0</c:v>
                </c:pt>
                <c:pt idx="1162">
                  <c:v>17</c:v>
                </c:pt>
                <c:pt idx="1163">
                  <c:v>13</c:v>
                </c:pt>
                <c:pt idx="1164">
                  <c:v>5</c:v>
                </c:pt>
                <c:pt idx="1165">
                  <c:v>7</c:v>
                </c:pt>
                <c:pt idx="1166">
                  <c:v>8</c:v>
                </c:pt>
                <c:pt idx="1167">
                  <c:v>15</c:v>
                </c:pt>
                <c:pt idx="1168">
                  <c:v>18</c:v>
                </c:pt>
                <c:pt idx="1169">
                  <c:v>12</c:v>
                </c:pt>
                <c:pt idx="1170">
                  <c:v>10</c:v>
                </c:pt>
                <c:pt idx="1171">
                  <c:v>24</c:v>
                </c:pt>
                <c:pt idx="1172">
                  <c:v>51</c:v>
                </c:pt>
                <c:pt idx="1173">
                  <c:v>23</c:v>
                </c:pt>
                <c:pt idx="1174">
                  <c:v>39</c:v>
                </c:pt>
                <c:pt idx="1175">
                  <c:v>41</c:v>
                </c:pt>
                <c:pt idx="1176">
                  <c:v>31</c:v>
                </c:pt>
                <c:pt idx="1177">
                  <c:v>40</c:v>
                </c:pt>
                <c:pt idx="1178">
                  <c:v>54</c:v>
                </c:pt>
                <c:pt idx="1179">
                  <c:v>53</c:v>
                </c:pt>
                <c:pt idx="1180">
                  <c:v>56</c:v>
                </c:pt>
                <c:pt idx="1181">
                  <c:v>70</c:v>
                </c:pt>
                <c:pt idx="1182">
                  <c:v>66</c:v>
                </c:pt>
                <c:pt idx="1183">
                  <c:v>92</c:v>
                </c:pt>
                <c:pt idx="1184">
                  <c:v>92</c:v>
                </c:pt>
                <c:pt idx="1185">
                  <c:v>55</c:v>
                </c:pt>
                <c:pt idx="1186">
                  <c:v>74</c:v>
                </c:pt>
                <c:pt idx="1187">
                  <c:v>81</c:v>
                </c:pt>
                <c:pt idx="1188">
                  <c:v>62</c:v>
                </c:pt>
                <c:pt idx="1189">
                  <c:v>66</c:v>
                </c:pt>
                <c:pt idx="1190">
                  <c:v>68</c:v>
                </c:pt>
                <c:pt idx="1191">
                  <c:v>63</c:v>
                </c:pt>
                <c:pt idx="1192">
                  <c:v>106</c:v>
                </c:pt>
                <c:pt idx="1193">
                  <c:v>137</c:v>
                </c:pt>
                <c:pt idx="1194">
                  <c:v>113</c:v>
                </c:pt>
                <c:pt idx="1195">
                  <c:v>93</c:v>
                </c:pt>
                <c:pt idx="1196">
                  <c:v>71</c:v>
                </c:pt>
                <c:pt idx="1197">
                  <c:v>116</c:v>
                </c:pt>
                <c:pt idx="1198">
                  <c:v>133</c:v>
                </c:pt>
                <c:pt idx="1199">
                  <c:v>84</c:v>
                </c:pt>
                <c:pt idx="1200">
                  <c:v>90</c:v>
                </c:pt>
                <c:pt idx="1201">
                  <c:v>112</c:v>
                </c:pt>
                <c:pt idx="1202">
                  <c:v>138</c:v>
                </c:pt>
                <c:pt idx="1203">
                  <c:v>125</c:v>
                </c:pt>
                <c:pt idx="1204">
                  <c:v>121</c:v>
                </c:pt>
                <c:pt idx="1205">
                  <c:v>124</c:v>
                </c:pt>
                <c:pt idx="1206">
                  <c:v>170</c:v>
                </c:pt>
                <c:pt idx="1207">
                  <c:v>130</c:v>
                </c:pt>
                <c:pt idx="1208">
                  <c:v>109</c:v>
                </c:pt>
                <c:pt idx="1209">
                  <c:v>99</c:v>
                </c:pt>
                <c:pt idx="1210">
                  <c:v>106</c:v>
                </c:pt>
                <c:pt idx="1211">
                  <c:v>104</c:v>
                </c:pt>
                <c:pt idx="1212">
                  <c:v>95</c:v>
                </c:pt>
                <c:pt idx="1213">
                  <c:v>80</c:v>
                </c:pt>
                <c:pt idx="1214">
                  <c:v>113</c:v>
                </c:pt>
                <c:pt idx="1215">
                  <c:v>107</c:v>
                </c:pt>
                <c:pt idx="1216">
                  <c:v>96</c:v>
                </c:pt>
                <c:pt idx="1217">
                  <c:v>134</c:v>
                </c:pt>
                <c:pt idx="1218">
                  <c:v>81</c:v>
                </c:pt>
                <c:pt idx="1219">
                  <c:v>106</c:v>
                </c:pt>
                <c:pt idx="1220">
                  <c:v>150</c:v>
                </c:pt>
                <c:pt idx="1221">
                  <c:v>125</c:v>
                </c:pt>
                <c:pt idx="1222">
                  <c:v>106</c:v>
                </c:pt>
                <c:pt idx="1223">
                  <c:v>132</c:v>
                </c:pt>
                <c:pt idx="1224">
                  <c:v>114</c:v>
                </c:pt>
                <c:pt idx="1225">
                  <c:v>107</c:v>
                </c:pt>
                <c:pt idx="1226">
                  <c:v>98</c:v>
                </c:pt>
                <c:pt idx="1227">
                  <c:v>120</c:v>
                </c:pt>
                <c:pt idx="1228">
                  <c:v>120</c:v>
                </c:pt>
                <c:pt idx="1229">
                  <c:v>88</c:v>
                </c:pt>
                <c:pt idx="1230">
                  <c:v>99</c:v>
                </c:pt>
                <c:pt idx="1231">
                  <c:v>116</c:v>
                </c:pt>
                <c:pt idx="1232">
                  <c:v>109</c:v>
                </c:pt>
                <c:pt idx="1233">
                  <c:v>97</c:v>
                </c:pt>
                <c:pt idx="1234">
                  <c:v>95</c:v>
                </c:pt>
                <c:pt idx="1235">
                  <c:v>80</c:v>
                </c:pt>
                <c:pt idx="1236">
                  <c:v>79</c:v>
                </c:pt>
                <c:pt idx="1237">
                  <c:v>46</c:v>
                </c:pt>
                <c:pt idx="1238">
                  <c:v>61</c:v>
                </c:pt>
                <c:pt idx="1239">
                  <c:v>60</c:v>
                </c:pt>
                <c:pt idx="1240">
                  <c:v>54</c:v>
                </c:pt>
                <c:pt idx="1241">
                  <c:v>77</c:v>
                </c:pt>
                <c:pt idx="1242">
                  <c:v>83</c:v>
                </c:pt>
                <c:pt idx="1243">
                  <c:v>72</c:v>
                </c:pt>
                <c:pt idx="1244">
                  <c:v>48</c:v>
                </c:pt>
                <c:pt idx="1245">
                  <c:v>65</c:v>
                </c:pt>
                <c:pt idx="1246">
                  <c:v>67</c:v>
                </c:pt>
                <c:pt idx="1247">
                  <c:v>46</c:v>
                </c:pt>
                <c:pt idx="1248">
                  <c:v>37</c:v>
                </c:pt>
                <c:pt idx="1249">
                  <c:v>45</c:v>
                </c:pt>
                <c:pt idx="1250">
                  <c:v>49</c:v>
                </c:pt>
                <c:pt idx="1251">
                  <c:v>39</c:v>
                </c:pt>
                <c:pt idx="1252">
                  <c:v>41</c:v>
                </c:pt>
                <c:pt idx="1253">
                  <c:v>43</c:v>
                </c:pt>
                <c:pt idx="1254">
                  <c:v>51</c:v>
                </c:pt>
                <c:pt idx="1255">
                  <c:v>40</c:v>
                </c:pt>
                <c:pt idx="1256">
                  <c:v>27</c:v>
                </c:pt>
                <c:pt idx="1257">
                  <c:v>48</c:v>
                </c:pt>
                <c:pt idx="1258">
                  <c:v>43</c:v>
                </c:pt>
                <c:pt idx="1259">
                  <c:v>17</c:v>
                </c:pt>
                <c:pt idx="1260">
                  <c:v>31</c:v>
                </c:pt>
                <c:pt idx="1261">
                  <c:v>29</c:v>
                </c:pt>
                <c:pt idx="1262">
                  <c:v>24</c:v>
                </c:pt>
                <c:pt idx="1263">
                  <c:v>24</c:v>
                </c:pt>
                <c:pt idx="1264">
                  <c:v>42</c:v>
                </c:pt>
                <c:pt idx="1265">
                  <c:v>39</c:v>
                </c:pt>
                <c:pt idx="1266">
                  <c:v>40</c:v>
                </c:pt>
                <c:pt idx="1267">
                  <c:v>36</c:v>
                </c:pt>
                <c:pt idx="1268">
                  <c:v>21</c:v>
                </c:pt>
                <c:pt idx="1269">
                  <c:v>8</c:v>
                </c:pt>
                <c:pt idx="1270">
                  <c:v>18</c:v>
                </c:pt>
                <c:pt idx="1271">
                  <c:v>41</c:v>
                </c:pt>
                <c:pt idx="1272">
                  <c:v>15</c:v>
                </c:pt>
                <c:pt idx="1273">
                  <c:v>4</c:v>
                </c:pt>
                <c:pt idx="1274">
                  <c:v>10</c:v>
                </c:pt>
                <c:pt idx="1275">
                  <c:v>30</c:v>
                </c:pt>
                <c:pt idx="1276">
                  <c:v>22</c:v>
                </c:pt>
                <c:pt idx="1277">
                  <c:v>13</c:v>
                </c:pt>
                <c:pt idx="1278">
                  <c:v>12</c:v>
                </c:pt>
                <c:pt idx="1279">
                  <c:v>12</c:v>
                </c:pt>
                <c:pt idx="1280">
                  <c:v>14</c:v>
                </c:pt>
                <c:pt idx="1281">
                  <c:v>10</c:v>
                </c:pt>
                <c:pt idx="1282">
                  <c:v>21</c:v>
                </c:pt>
                <c:pt idx="1283">
                  <c:v>13</c:v>
                </c:pt>
                <c:pt idx="1284">
                  <c:v>16</c:v>
                </c:pt>
                <c:pt idx="1285">
                  <c:v>10</c:v>
                </c:pt>
                <c:pt idx="1286">
                  <c:v>4</c:v>
                </c:pt>
                <c:pt idx="1287">
                  <c:v>3</c:v>
                </c:pt>
                <c:pt idx="1288">
                  <c:v>11</c:v>
                </c:pt>
                <c:pt idx="1289">
                  <c:v>12</c:v>
                </c:pt>
                <c:pt idx="1290">
                  <c:v>9</c:v>
                </c:pt>
                <c:pt idx="1291">
                  <c:v>6</c:v>
                </c:pt>
                <c:pt idx="1292">
                  <c:v>2</c:v>
                </c:pt>
                <c:pt idx="1293">
                  <c:v>0</c:v>
                </c:pt>
                <c:pt idx="1294">
                  <c:v>1</c:v>
                </c:pt>
                <c:pt idx="1295">
                  <c:v>10</c:v>
                </c:pt>
                <c:pt idx="1296">
                  <c:v>3</c:v>
                </c:pt>
                <c:pt idx="1297">
                  <c:v>2</c:v>
                </c:pt>
                <c:pt idx="1298">
                  <c:v>9</c:v>
                </c:pt>
                <c:pt idx="1299">
                  <c:v>2</c:v>
                </c:pt>
                <c:pt idx="1300">
                  <c:v>3</c:v>
                </c:pt>
                <c:pt idx="1301">
                  <c:v>3</c:v>
                </c:pt>
                <c:pt idx="1302">
                  <c:v>0</c:v>
                </c:pt>
                <c:pt idx="1303">
                  <c:v>0</c:v>
                </c:pt>
                <c:pt idx="1304">
                  <c:v>1</c:v>
                </c:pt>
                <c:pt idx="1305">
                  <c:v>2</c:v>
                </c:pt>
                <c:pt idx="1306">
                  <c:v>4</c:v>
                </c:pt>
                <c:pt idx="1307">
                  <c:v>0</c:v>
                </c:pt>
              </c:numCache>
            </c:numRef>
          </c:val>
        </c:ser>
        <c:dLbls/>
        <c:marker val="1"/>
        <c:axId val="55124352"/>
        <c:axId val="55126272"/>
      </c:lineChart>
      <c:catAx>
        <c:axId val="55124352"/>
        <c:scaling>
          <c:orientation val="minMax"/>
        </c:scaling>
        <c:axPos val="b"/>
        <c:title>
          <c:tx>
            <c:rich>
              <a:bodyPr/>
              <a:lstStyle/>
              <a:p>
                <a:pPr>
                  <a:defRPr/>
                </a:pPr>
                <a:r>
                  <a:rPr lang="en-GB" dirty="0"/>
                  <a:t>Date</a:t>
                </a:r>
              </a:p>
            </c:rich>
          </c:tx>
          <c:layout>
            <c:manualLayout>
              <c:xMode val="edge"/>
              <c:yMode val="edge"/>
              <c:x val="0.50122341809814142"/>
              <c:y val="0.91241904494271853"/>
            </c:manualLayout>
          </c:layout>
        </c:title>
        <c:numFmt formatCode="0.00" sourceLinked="1"/>
        <c:tickLblPos val="nextTo"/>
        <c:crossAx val="55126272"/>
        <c:crosses val="autoZero"/>
        <c:auto val="1"/>
        <c:lblAlgn val="ctr"/>
        <c:lblOffset val="100"/>
      </c:catAx>
      <c:valAx>
        <c:axId val="55126272"/>
        <c:scaling>
          <c:orientation val="minMax"/>
        </c:scaling>
        <c:axPos val="l"/>
        <c:title>
          <c:tx>
            <c:rich>
              <a:bodyPr rot="-5400000" vert="horz"/>
              <a:lstStyle/>
              <a:p>
                <a:pPr>
                  <a:defRPr/>
                </a:pPr>
                <a:r>
                  <a:rPr lang="en-GB"/>
                  <a:t>Sunspot</a:t>
                </a:r>
                <a:r>
                  <a:rPr lang="en-GB" baseline="0"/>
                  <a:t> Count</a:t>
                </a:r>
                <a:endParaRPr lang="en-GB"/>
              </a:p>
            </c:rich>
          </c:tx>
          <c:layout/>
        </c:title>
        <c:numFmt formatCode="General" sourceLinked="1"/>
        <c:tickLblPos val="nextTo"/>
        <c:crossAx val="55124352"/>
        <c:crosses val="autoZero"/>
        <c:crossBetween val="between"/>
      </c:valAx>
    </c:plotArea>
    <c:legend>
      <c:legendPos val="r"/>
      <c:layout/>
    </c:legend>
    <c:plotVisOnly val="1"/>
    <c:dispBlanksAs val="gap"/>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358084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287320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12937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415959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253680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180303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54143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221434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42941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13952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CD6E2-C75F-4219-94A7-716F41E355EF}" type="datetimeFigureOut">
              <a:rPr lang="en-GB" smtClean="0"/>
              <a:pPr/>
              <a:t>02/07/2015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22693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D6E2-C75F-4219-94A7-716F41E355EF}" type="datetimeFigureOut">
              <a:rPr lang="en-GB" smtClean="0"/>
              <a:pPr/>
              <a:t>02/07/2015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D184E-A655-479F-BD37-F4D07244FBFA}" type="slidenum">
              <a:rPr lang="en-GB" smtClean="0"/>
              <a:pPr/>
              <a:t>‹#›</a:t>
            </a:fld>
            <a:endParaRPr lang="en-GB"/>
          </a:p>
        </p:txBody>
      </p:sp>
    </p:spTree>
    <p:extLst>
      <p:ext uri="{BB962C8B-B14F-4D97-AF65-F5344CB8AC3E}">
        <p14:creationId xmlns:p14="http://schemas.microsoft.com/office/powerpoint/2010/main" xmlns="" val="283787801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r="1540"/>
          <a:stretch/>
        </p:blipFill>
        <p:spPr>
          <a:xfrm>
            <a:off x="1186020" y="1"/>
            <a:ext cx="6770356" cy="6858000"/>
          </a:xfrm>
          <a:prstGeom prst="rect">
            <a:avLst/>
          </a:prstGeom>
        </p:spPr>
      </p:pic>
      <p:sp>
        <p:nvSpPr>
          <p:cNvPr id="2" name="Title 1"/>
          <p:cNvSpPr>
            <a:spLocks noGrp="1"/>
          </p:cNvSpPr>
          <p:nvPr>
            <p:ph type="ctrTitle"/>
          </p:nvPr>
        </p:nvSpPr>
        <p:spPr/>
        <p:txBody>
          <a:bodyPr/>
          <a:lstStyle/>
          <a:p>
            <a:r>
              <a:rPr lang="en-GB" u="sng" dirty="0" smtClean="0">
                <a:solidFill>
                  <a:schemeClr val="bg1"/>
                </a:solidFill>
              </a:rPr>
              <a:t>Sunspots</a:t>
            </a:r>
            <a:endParaRPr lang="en-GB" u="sng" dirty="0">
              <a:solidFill>
                <a:schemeClr val="bg1"/>
              </a:solidFill>
            </a:endParaRPr>
          </a:p>
        </p:txBody>
      </p:sp>
      <p:sp>
        <p:nvSpPr>
          <p:cNvPr id="3" name="Subtitle 2"/>
          <p:cNvSpPr>
            <a:spLocks noGrp="1"/>
          </p:cNvSpPr>
          <p:nvPr>
            <p:ph type="subTitle" idx="1"/>
          </p:nvPr>
        </p:nvSpPr>
        <p:spPr/>
        <p:txBody>
          <a:bodyPr/>
          <a:lstStyle/>
          <a:p>
            <a:r>
              <a:rPr lang="en-GB" dirty="0" smtClean="0">
                <a:solidFill>
                  <a:schemeClr val="bg1"/>
                </a:solidFill>
              </a:rPr>
              <a:t>By Callum Burns, Jake Dodd and Niamh Caley</a:t>
            </a:r>
            <a:endParaRPr lang="en-GB" dirty="0">
              <a:solidFill>
                <a:schemeClr val="bg1"/>
              </a:solidFill>
            </a:endParaRPr>
          </a:p>
        </p:txBody>
      </p:sp>
    </p:spTree>
    <p:extLst>
      <p:ext uri="{BB962C8B-B14F-4D97-AF65-F5344CB8AC3E}">
        <p14:creationId xmlns:p14="http://schemas.microsoft.com/office/powerpoint/2010/main" xmlns="" val="4118680011"/>
      </p:ext>
    </p:extLst>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Targets &amp; Dataset</a:t>
            </a:r>
            <a:endParaRPr lang="en-GB" u="sng" dirty="0"/>
          </a:p>
        </p:txBody>
      </p:sp>
      <p:sp>
        <p:nvSpPr>
          <p:cNvPr id="3" name="Content Placeholder 2"/>
          <p:cNvSpPr>
            <a:spLocks noGrp="1"/>
          </p:cNvSpPr>
          <p:nvPr>
            <p:ph idx="1"/>
          </p:nvPr>
        </p:nvSpPr>
        <p:spPr>
          <a:xfrm>
            <a:off x="457200" y="1600201"/>
            <a:ext cx="8229600" cy="1468760"/>
          </a:xfrm>
        </p:spPr>
        <p:txBody>
          <a:bodyPr>
            <a:normAutofit/>
          </a:bodyPr>
          <a:lstStyle/>
          <a:p>
            <a:r>
              <a:rPr lang="en-GB" sz="1800" dirty="0" smtClean="0"/>
              <a:t>We were asked to analyse data from 1900 to 2008 as well as data from 2000 and 2007. </a:t>
            </a:r>
          </a:p>
          <a:p>
            <a:r>
              <a:rPr lang="en-GB" sz="1800" dirty="0" smtClean="0"/>
              <a:t>Also we were asked to calculate the rotation period and angle of velocity and moment of Sunspots from images taken from the GONG Solar Telescope.</a:t>
            </a: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896" t="23610" r="78805" b="10913"/>
          <a:stretch/>
        </p:blipFill>
        <p:spPr bwMode="auto">
          <a:xfrm>
            <a:off x="395536" y="2936536"/>
            <a:ext cx="1876986" cy="35803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5114" t="24148" r="55324" b="10959"/>
          <a:stretch/>
        </p:blipFill>
        <p:spPr bwMode="auto">
          <a:xfrm>
            <a:off x="2272522" y="2936536"/>
            <a:ext cx="1876986" cy="35803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2092" t="23547" r="84446" b="9903"/>
          <a:stretch/>
        </p:blipFill>
        <p:spPr bwMode="auto">
          <a:xfrm>
            <a:off x="4140805" y="2936068"/>
            <a:ext cx="1876986" cy="35759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xmlns="" val="0"/>
              </a:ext>
            </a:extLst>
          </a:blip>
          <a:srcRect r="3047"/>
          <a:stretch/>
        </p:blipFill>
        <p:spPr>
          <a:xfrm>
            <a:off x="6516218" y="4844137"/>
            <a:ext cx="1952504" cy="201386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516217" y="2936068"/>
            <a:ext cx="1952504" cy="1952504"/>
          </a:xfrm>
          <a:prstGeom prst="rect">
            <a:avLst/>
          </a:prstGeom>
        </p:spPr>
      </p:pic>
    </p:spTree>
    <p:extLst>
      <p:ext uri="{BB962C8B-B14F-4D97-AF65-F5344CB8AC3E}">
        <p14:creationId xmlns:p14="http://schemas.microsoft.com/office/powerpoint/2010/main" xmlns="" val="646050129"/>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Background</a:t>
            </a:r>
            <a:endParaRPr lang="en-GB" u="sng" dirty="0"/>
          </a:p>
        </p:txBody>
      </p:sp>
      <p:sp>
        <p:nvSpPr>
          <p:cNvPr id="3" name="Content Placeholder 2"/>
          <p:cNvSpPr>
            <a:spLocks noGrp="1"/>
          </p:cNvSpPr>
          <p:nvPr>
            <p:ph idx="1"/>
          </p:nvPr>
        </p:nvSpPr>
        <p:spPr>
          <a:xfrm>
            <a:off x="518864" y="1196752"/>
            <a:ext cx="8229600" cy="2016224"/>
          </a:xfrm>
        </p:spPr>
        <p:txBody>
          <a:bodyPr>
            <a:normAutofit fontScale="92500" lnSpcReduction="10000"/>
          </a:bodyPr>
          <a:lstStyle/>
          <a:p>
            <a:pPr marL="0" indent="0">
              <a:buNone/>
            </a:pPr>
            <a:r>
              <a:rPr lang="en-GB" sz="2100" dirty="0" smtClean="0"/>
              <a:t>Sunspots </a:t>
            </a:r>
            <a:r>
              <a:rPr lang="en-GB" sz="2100" dirty="0"/>
              <a:t>are temporary phenomena on the photosphere of the Sun that appear visibly as dark spots compared to surrounding regions</a:t>
            </a:r>
            <a:r>
              <a:rPr lang="en-GB" sz="2100" dirty="0" smtClean="0"/>
              <a:t>. They are formed at certain points where the Sun’s magnetic field inhibits convection, thus reducing the surface temperature at that point (approximately 3000-4500K). At Sunspots, secondary phenomena such as solar flares and coronal mass ejections may occur. Most solar flares and coronal mass ejections originate in magnetically active regions, mainly around visible Sunspot groupings. </a:t>
            </a:r>
          </a:p>
          <a:p>
            <a:pPr marL="0" indent="0">
              <a:buNone/>
            </a:pPr>
            <a:endParaRPr lang="en-GB" sz="1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19" y="3327852"/>
            <a:ext cx="3409553" cy="3078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8646" t="61385" r="41715" b="22303"/>
          <a:stretch/>
        </p:blipFill>
        <p:spPr bwMode="auto">
          <a:xfrm>
            <a:off x="4726145" y="4436065"/>
            <a:ext cx="2134831" cy="1601123"/>
          </a:xfrm>
          <a:prstGeom prst="rect">
            <a:avLst/>
          </a:prstGeom>
          <a:noFill/>
          <a:ln w="19050">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13" name="Straight Connector 12"/>
          <p:cNvCxnSpPr/>
          <p:nvPr/>
        </p:nvCxnSpPr>
        <p:spPr>
          <a:xfrm flipV="1">
            <a:off x="1921707" y="4436066"/>
            <a:ext cx="2804438" cy="108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21707" y="5517232"/>
            <a:ext cx="2794309" cy="55223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38346" y="6037188"/>
            <a:ext cx="2547877" cy="369332"/>
          </a:xfrm>
          <a:prstGeom prst="rect">
            <a:avLst/>
          </a:prstGeom>
          <a:noFill/>
        </p:spPr>
        <p:txBody>
          <a:bodyPr wrap="none" rtlCol="0">
            <a:spAutoFit/>
          </a:bodyPr>
          <a:lstStyle/>
          <a:p>
            <a:r>
              <a:rPr lang="en-GB" dirty="0" smtClean="0"/>
              <a:t>An example of a Sunspot.</a:t>
            </a:r>
            <a:endParaRPr lang="en-GB" dirty="0"/>
          </a:p>
        </p:txBody>
      </p:sp>
    </p:spTree>
    <p:extLst>
      <p:ext uri="{BB962C8B-B14F-4D97-AF65-F5344CB8AC3E}">
        <p14:creationId xmlns:p14="http://schemas.microsoft.com/office/powerpoint/2010/main" xmlns="" val="1690933618"/>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GONG Solar Telescope</a:t>
            </a:r>
            <a:endParaRPr lang="en-GB" u="sng" dirty="0"/>
          </a:p>
        </p:txBody>
      </p:sp>
      <p:pic>
        <p:nvPicPr>
          <p:cNvPr id="2050" name="Picture 2" descr="image ma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333664"/>
            <a:ext cx="5202137" cy="30314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79512" y="4725144"/>
            <a:ext cx="5400600" cy="1477328"/>
          </a:xfrm>
          <a:prstGeom prst="rect">
            <a:avLst/>
          </a:prstGeom>
        </p:spPr>
        <p:txBody>
          <a:bodyPr wrap="square">
            <a:spAutoFit/>
          </a:bodyPr>
          <a:lstStyle/>
          <a:p>
            <a:r>
              <a:rPr lang="en-GB" dirty="0" smtClean="0"/>
              <a:t>We used images from the</a:t>
            </a:r>
            <a:r>
              <a:rPr lang="en-GB" dirty="0"/>
              <a:t> </a:t>
            </a:r>
            <a:r>
              <a:rPr lang="en-GB" dirty="0" err="1"/>
              <a:t>Observatorio</a:t>
            </a:r>
            <a:r>
              <a:rPr lang="en-GB" dirty="0"/>
              <a:t> del Teide in the Canary </a:t>
            </a:r>
            <a:r>
              <a:rPr lang="en-GB" dirty="0" smtClean="0"/>
              <a:t>Islands to observe the angular rotation and rotation period of three different Sunspots. These images were taken using a H-alpha filter, so the Sunspots were more visible and were easier to track. </a:t>
            </a:r>
            <a:endParaRPr lang="en-GB" dirty="0"/>
          </a:p>
        </p:txBody>
      </p:sp>
      <p:sp>
        <p:nvSpPr>
          <p:cNvPr id="5" name="Rectangle 4"/>
          <p:cNvSpPr/>
          <p:nvPr/>
        </p:nvSpPr>
        <p:spPr>
          <a:xfrm>
            <a:off x="5475637" y="1759035"/>
            <a:ext cx="3668363" cy="1477328"/>
          </a:xfrm>
          <a:prstGeom prst="rect">
            <a:avLst/>
          </a:prstGeom>
        </p:spPr>
        <p:txBody>
          <a:bodyPr wrap="square">
            <a:spAutoFit/>
          </a:bodyPr>
          <a:lstStyle/>
          <a:p>
            <a:r>
              <a:rPr lang="en-US" dirty="0"/>
              <a:t>GONG has developed a six-station network of extremely sensitive and stable velocity imagers located around the Earth to obtain 24-hour a day observations of the Sun.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91722" y="3573016"/>
            <a:ext cx="2996116" cy="2987239"/>
          </a:xfrm>
          <a:prstGeom prst="rect">
            <a:avLst/>
          </a:prstGeom>
        </p:spPr>
      </p:pic>
    </p:spTree>
    <p:extLst>
      <p:ext uri="{BB962C8B-B14F-4D97-AF65-F5344CB8AC3E}">
        <p14:creationId xmlns:p14="http://schemas.microsoft.com/office/powerpoint/2010/main" xmlns="" val="35804484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Method of analysis</a:t>
            </a:r>
            <a:endParaRPr lang="en-GB" u="sng" dirty="0"/>
          </a:p>
        </p:txBody>
      </p:sp>
      <p:sp>
        <p:nvSpPr>
          <p:cNvPr id="3" name="Content Placeholder 2"/>
          <p:cNvSpPr>
            <a:spLocks noGrp="1"/>
          </p:cNvSpPr>
          <p:nvPr>
            <p:ph idx="1"/>
          </p:nvPr>
        </p:nvSpPr>
        <p:spPr/>
        <p:txBody>
          <a:bodyPr>
            <a:normAutofit/>
          </a:bodyPr>
          <a:lstStyle/>
          <a:p>
            <a:pPr marL="0" indent="0">
              <a:buNone/>
            </a:pPr>
            <a:r>
              <a:rPr lang="en-GB" sz="2000" dirty="0" smtClean="0"/>
              <a:t>From the data we were given we made three separate graphs to show the number of Sunspots at different times. We worked out the average number of years for one cycle by calculating the solar maximums and solar minimums from 1900-2008. we worked out the time it took for each of the seven cycles we found between these dates and used the data we got to calculate an average time taken for one cycle.</a:t>
            </a:r>
            <a:endParaRPr lang="en-GB" sz="20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32040" y="3888960"/>
            <a:ext cx="2762945" cy="24731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3888960"/>
            <a:ext cx="2702904" cy="24928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42304154"/>
      </p:ext>
    </p:extLst>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247650"/>
            <a:ext cx="8229600" cy="1143000"/>
          </a:xfrm>
        </p:spPr>
        <p:txBody>
          <a:bodyPr/>
          <a:lstStyle/>
          <a:p>
            <a:r>
              <a:rPr lang="en-GB" u="sng" dirty="0" smtClean="0"/>
              <a:t>Method of analysis</a:t>
            </a:r>
            <a:endParaRPr lang="en-GB" u="sng"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7824" t="44022" r="67713" b="47645"/>
          <a:stretch/>
        </p:blipFill>
        <p:spPr bwMode="auto">
          <a:xfrm>
            <a:off x="346080" y="617538"/>
            <a:ext cx="1881809"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08304" y="188640"/>
            <a:ext cx="1553651" cy="15536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4" name="Group 13"/>
          <p:cNvGrpSpPr/>
          <p:nvPr/>
        </p:nvGrpSpPr>
        <p:grpSpPr>
          <a:xfrm>
            <a:off x="402747" y="5833909"/>
            <a:ext cx="6055659" cy="718614"/>
            <a:chOff x="395535" y="2727479"/>
            <a:chExt cx="6055659" cy="718614"/>
          </a:xfrm>
        </p:grpSpPr>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03848" y="2763871"/>
              <a:ext cx="670198" cy="67019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44325" y="2784769"/>
              <a:ext cx="649300" cy="6493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89767" y="2784769"/>
              <a:ext cx="652306" cy="65230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142073" y="2775071"/>
              <a:ext cx="647797" cy="647797"/>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789870" y="2784769"/>
              <a:ext cx="661324" cy="661324"/>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95535" y="2727479"/>
              <a:ext cx="701521" cy="701521"/>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097056" y="2732548"/>
              <a:ext cx="693437" cy="691382"/>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1780923" y="2727479"/>
              <a:ext cx="703126" cy="704731"/>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2484049" y="2732548"/>
              <a:ext cx="701521" cy="701521"/>
            </a:xfrm>
            <a:prstGeom prst="rect">
              <a:avLst/>
            </a:prstGeom>
          </p:spPr>
        </p:pic>
      </p:grpSp>
      <p:grpSp>
        <p:nvGrpSpPr>
          <p:cNvPr id="21" name="Group 20"/>
          <p:cNvGrpSpPr/>
          <p:nvPr/>
        </p:nvGrpSpPr>
        <p:grpSpPr>
          <a:xfrm>
            <a:off x="6825136" y="4797152"/>
            <a:ext cx="2146475" cy="1944216"/>
            <a:chOff x="4913176" y="2762650"/>
            <a:chExt cx="2530452" cy="2488820"/>
          </a:xfrm>
        </p:grpSpPr>
        <p:pic>
          <p:nvPicPr>
            <p:cNvPr id="16" name="Picture 15"/>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4913176" y="2762650"/>
              <a:ext cx="2530452" cy="2488820"/>
            </a:xfrm>
            <a:prstGeom prst="rect">
              <a:avLst/>
            </a:prstGeom>
          </p:spPr>
        </p:pic>
        <p:cxnSp>
          <p:nvCxnSpPr>
            <p:cNvPr id="17" name="Straight Connector 16"/>
            <p:cNvCxnSpPr/>
            <p:nvPr/>
          </p:nvCxnSpPr>
          <p:spPr>
            <a:xfrm>
              <a:off x="5037999" y="4007060"/>
              <a:ext cx="2256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78403" y="2824153"/>
              <a:ext cx="2" cy="23895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AutoShape 4" descr="https://mail.google.com/mail/u/0/?ui=2&amp;ik=40a1e4bc99&amp;view=fimg&amp;th=14e4e64964be671e&amp;attid=0.1.1&amp;disp=emb&amp;attbid=ANGjdJ-YT-Fi_L0zeLN_kFrJ0NQT69_uNXnWLHxrzfkO2Qn9MUVR_258aCitxYePEVLAIYMvrCU8MrV5lf2WkCo8fzBNdCE58-9zSROqU9XxXka7FvEaFD8QDihXkaM&amp;sz=s0-l75-ft&amp;ats=1435834297963&amp;rm=14e4e64964be671e&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AutoShape 6" descr="https://mail.google.com/mail/u/0/?ui=2&amp;ik=40a1e4bc99&amp;view=fimg&amp;th=14e4e64964be671e&amp;attid=0.1.1&amp;disp=emb&amp;attbid=ANGjdJ-YT-Fi_L0zeLN_kFrJ0NQT69_uNXnWLHxrzfkO2Qn9MUVR_258aCitxYePEVLAIYMvrCU8MrV5lf2WkCo8fzBNdCE58-9zSROqU9XxXka7FvEaFD8QDihXkaM&amp;sz=s0-l75-ft&amp;ats=1435834297963&amp;rm=14e4e64964be671e&amp;zw&amp;atsh=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AutoShape 8" descr="Displaying Office Lens 20150702-115109.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AutoShape 10" descr="https://mail.google.com/mail/u/0/?ui=2&amp;ik=40a1e4bc99&amp;view=fimg&amp;th=14e4e6ce5b354042&amp;attid=0.1.1&amp;disp=emb&amp;attbid=ANGjdJ8Fmoigp12QggWVkdd1-zM10XBlpA4KtvH5V2a9lJyjiSEmyVlTkHldyRHwSVsj7nih_jwH5BbfxMGf-obw0FKYDm3OSewCKZ_vIPr2nArzk7JCep8JkkGi98A&amp;sz=s0-l75-ft&amp;ats=1435834837715&amp;rm=14e4e6ce5b354042&amp;zw&amp;atsh=1"/>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9" name="Group 28"/>
          <p:cNvGrpSpPr/>
          <p:nvPr/>
        </p:nvGrpSpPr>
        <p:grpSpPr>
          <a:xfrm>
            <a:off x="5201691" y="1942765"/>
            <a:ext cx="3769920" cy="2808312"/>
            <a:chOff x="89803" y="2291306"/>
            <a:chExt cx="4086384" cy="3429000"/>
          </a:xfrm>
        </p:grpSpPr>
        <p:pic>
          <p:nvPicPr>
            <p:cNvPr id="26" name="Picture 25"/>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89803" y="2291306"/>
              <a:ext cx="2049895" cy="3429000"/>
            </a:xfrm>
            <a:prstGeom prst="rect">
              <a:avLst/>
            </a:prstGeom>
          </p:spPr>
        </p:pic>
        <p:pic>
          <p:nvPicPr>
            <p:cNvPr id="28" name="Picture 27"/>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2261967" y="2291306"/>
              <a:ext cx="1914220" cy="3417539"/>
            </a:xfrm>
            <a:prstGeom prst="rect">
              <a:avLst/>
            </a:prstGeom>
          </p:spPr>
        </p:pic>
      </p:grpSp>
      <p:sp>
        <p:nvSpPr>
          <p:cNvPr id="30" name="TextBox 29"/>
          <p:cNvSpPr txBox="1"/>
          <p:nvPr/>
        </p:nvSpPr>
        <p:spPr>
          <a:xfrm>
            <a:off x="155575" y="1378717"/>
            <a:ext cx="4667557" cy="4401205"/>
          </a:xfrm>
          <a:prstGeom prst="rect">
            <a:avLst/>
          </a:prstGeom>
          <a:noFill/>
        </p:spPr>
        <p:txBody>
          <a:bodyPr wrap="square" rtlCol="0">
            <a:spAutoFit/>
          </a:bodyPr>
          <a:lstStyle/>
          <a:p>
            <a:r>
              <a:rPr lang="en-GB" sz="1400" dirty="0" smtClean="0"/>
              <a:t>To work out the time it would take for a Sunspot to complete one full rotation we had to calculate the angle at which the Sunspot spins on the Suns axis as well as the speed it travels. </a:t>
            </a:r>
          </a:p>
          <a:p>
            <a:endParaRPr lang="en-GB" sz="1400" dirty="0" smtClean="0"/>
          </a:p>
          <a:p>
            <a:r>
              <a:rPr lang="en-GB" sz="1400" dirty="0" smtClean="0"/>
              <a:t>To work out the angle at which the Sunspot was moving relative to its poles we had to map out the Sun on axis to gain values for X and Y so we could use the formula.</a:t>
            </a:r>
          </a:p>
          <a:p>
            <a:endParaRPr lang="en-GB" sz="1400" dirty="0"/>
          </a:p>
          <a:p>
            <a:r>
              <a:rPr lang="en-GB" sz="1400" dirty="0" smtClean="0"/>
              <a:t>We had to work out the angle of each of the different positions of the Sunspots as it moved. From this we worked out the difference between these angles to give a value of the velocity of the Sunspot in degrees/day.</a:t>
            </a:r>
          </a:p>
          <a:p>
            <a:endParaRPr lang="en-GB" sz="1400" dirty="0"/>
          </a:p>
          <a:p>
            <a:r>
              <a:rPr lang="en-GB" sz="1400" dirty="0" smtClean="0"/>
              <a:t>From all of the values we calculated for the angular velocity we worked out the average velocity  that the Sunspot was moving.</a:t>
            </a:r>
          </a:p>
          <a:p>
            <a:endParaRPr lang="en-GB" sz="1400" dirty="0"/>
          </a:p>
          <a:p>
            <a:r>
              <a:rPr lang="en-GB" sz="1400" dirty="0" smtClean="0"/>
              <a:t>We then worked out the time it would take for the Sunspot to complete one full rotation by dividing 360 by the average angular velocity of the Sunspot.</a:t>
            </a:r>
            <a:endParaRPr lang="en-GB" sz="1400" dirty="0"/>
          </a:p>
        </p:txBody>
      </p:sp>
    </p:spTree>
    <p:extLst>
      <p:ext uri="{BB962C8B-B14F-4D97-AF65-F5344CB8AC3E}">
        <p14:creationId xmlns:p14="http://schemas.microsoft.com/office/powerpoint/2010/main" xmlns="" val="4136218250"/>
      </p:ext>
    </p:extLst>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88640"/>
            <a:ext cx="8229600" cy="1143000"/>
          </a:xfrm>
        </p:spPr>
        <p:txBody>
          <a:bodyPr/>
          <a:lstStyle/>
          <a:p>
            <a:r>
              <a:rPr lang="en-GB" u="sng" dirty="0" smtClean="0"/>
              <a:t>Results</a:t>
            </a:r>
            <a:endParaRPr lang="en-GB" u="sng" dirty="0"/>
          </a:p>
        </p:txBody>
      </p:sp>
      <p:graphicFrame>
        <p:nvGraphicFramePr>
          <p:cNvPr id="4" name="Chart 3"/>
          <p:cNvGraphicFramePr>
            <a:graphicFrameLocks/>
          </p:cNvGraphicFramePr>
          <p:nvPr>
            <p:extLst>
              <p:ext uri="{D42A27DB-BD31-4B8C-83A1-F6EECF244321}">
                <p14:modId xmlns:p14="http://schemas.microsoft.com/office/powerpoint/2010/main" xmlns="" val="323808337"/>
              </p:ext>
            </p:extLst>
          </p:nvPr>
        </p:nvGraphicFramePr>
        <p:xfrm>
          <a:off x="174502" y="0"/>
          <a:ext cx="3672408" cy="20231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xmlns="" val="1520940075"/>
              </p:ext>
            </p:extLst>
          </p:nvPr>
        </p:nvGraphicFramePr>
        <p:xfrm>
          <a:off x="0" y="2060848"/>
          <a:ext cx="3816694" cy="201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xmlns="" val="3072925267"/>
              </p:ext>
            </p:extLst>
          </p:nvPr>
        </p:nvGraphicFramePr>
        <p:xfrm>
          <a:off x="3851920" y="1340768"/>
          <a:ext cx="4788532" cy="165618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79512" y="4293096"/>
            <a:ext cx="3456384" cy="2031325"/>
          </a:xfrm>
          <a:prstGeom prst="rect">
            <a:avLst/>
          </a:prstGeom>
          <a:noFill/>
        </p:spPr>
        <p:txBody>
          <a:bodyPr wrap="square" rtlCol="0">
            <a:spAutoFit/>
          </a:bodyPr>
          <a:lstStyle/>
          <a:p>
            <a:r>
              <a:rPr lang="en-GB" dirty="0" smtClean="0"/>
              <a:t>These are the graphs we produced from the data we handled showing the amount of Sunspots on the Sun over different periods of time.</a:t>
            </a:r>
          </a:p>
          <a:p>
            <a:r>
              <a:rPr lang="en-GB" dirty="0" smtClean="0"/>
              <a:t>They show the peaks and troughs of the solar minimum and maximums.</a:t>
            </a:r>
            <a:endParaRPr lang="en-GB" dirty="0"/>
          </a:p>
        </p:txBody>
      </p:sp>
      <p:sp>
        <p:nvSpPr>
          <p:cNvPr id="8" name="TextBox 7"/>
          <p:cNvSpPr txBox="1"/>
          <p:nvPr/>
        </p:nvSpPr>
        <p:spPr>
          <a:xfrm>
            <a:off x="3995936" y="3284984"/>
            <a:ext cx="4752528" cy="3693319"/>
          </a:xfrm>
          <a:prstGeom prst="rect">
            <a:avLst/>
          </a:prstGeom>
          <a:noFill/>
        </p:spPr>
        <p:txBody>
          <a:bodyPr wrap="square" rtlCol="0">
            <a:spAutoFit/>
          </a:bodyPr>
          <a:lstStyle/>
          <a:p>
            <a:r>
              <a:rPr lang="en-GB" dirty="0"/>
              <a:t>Using the data for the </a:t>
            </a:r>
            <a:r>
              <a:rPr lang="en-GB" dirty="0" smtClean="0"/>
              <a:t>Sunspot </a:t>
            </a:r>
            <a:r>
              <a:rPr lang="en-GB" dirty="0"/>
              <a:t>readings between 1900 and 2008, we imported the results into Excel and were then able to produce a graph which clearly showed the pattern across the 108 year period. We worked out the length of each cycle by analysing the data to find the lowest and highest number of sunspots, and therefore calculated an average length of the cycle – 11.6 years. Using the same process, we produced graphs for the </a:t>
            </a:r>
            <a:r>
              <a:rPr lang="en-GB" dirty="0" smtClean="0"/>
              <a:t>Sunspot </a:t>
            </a:r>
            <a:r>
              <a:rPr lang="en-GB" dirty="0"/>
              <a:t>readings across the year 2000 and the year 2007, thus allowing us to compare these patterns.</a:t>
            </a:r>
          </a:p>
          <a:p>
            <a:endParaRPr lang="en-GB" dirty="0"/>
          </a:p>
        </p:txBody>
      </p:sp>
    </p:spTree>
    <p:extLst>
      <p:ext uri="{BB962C8B-B14F-4D97-AF65-F5344CB8AC3E}">
        <p14:creationId xmlns:p14="http://schemas.microsoft.com/office/powerpoint/2010/main" xmlns="" val="4085825198"/>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996" y="-243408"/>
            <a:ext cx="8229600" cy="1143000"/>
          </a:xfrm>
        </p:spPr>
        <p:txBody>
          <a:bodyPr/>
          <a:lstStyle/>
          <a:p>
            <a:r>
              <a:rPr lang="en-GB" u="sng" dirty="0" smtClean="0"/>
              <a:t>Results</a:t>
            </a:r>
            <a:endParaRPr lang="en-GB" u="sng" dirty="0"/>
          </a:p>
        </p:txBody>
      </p:sp>
      <p:grpSp>
        <p:nvGrpSpPr>
          <p:cNvPr id="7" name="Group 6"/>
          <p:cNvGrpSpPr/>
          <p:nvPr/>
        </p:nvGrpSpPr>
        <p:grpSpPr>
          <a:xfrm>
            <a:off x="107504" y="764704"/>
            <a:ext cx="3735601" cy="6021288"/>
            <a:chOff x="107504" y="-747464"/>
            <a:chExt cx="3728263" cy="7533456"/>
          </a:xfrm>
        </p:grpSpPr>
        <p:grpSp>
          <p:nvGrpSpPr>
            <p:cNvPr id="4" name="Group 3"/>
            <p:cNvGrpSpPr/>
            <p:nvPr/>
          </p:nvGrpSpPr>
          <p:grpSpPr>
            <a:xfrm>
              <a:off x="107504" y="4326361"/>
              <a:ext cx="2870261" cy="2459631"/>
              <a:chOff x="0" y="4398369"/>
              <a:chExt cx="2870261" cy="2459631"/>
            </a:xfrm>
          </p:grpSpPr>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1321"/>
              <a:stretch/>
            </p:blipFill>
            <p:spPr bwMode="auto">
              <a:xfrm>
                <a:off x="1418777" y="4398369"/>
                <a:ext cx="1451484" cy="24596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4398369"/>
                <a:ext cx="1485674" cy="24596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5" name="Group 4"/>
            <p:cNvGrpSpPr/>
            <p:nvPr/>
          </p:nvGrpSpPr>
          <p:grpSpPr>
            <a:xfrm>
              <a:off x="123488" y="2135476"/>
              <a:ext cx="3704152" cy="2040259"/>
              <a:chOff x="0" y="10124001"/>
              <a:chExt cx="7041496" cy="2103215"/>
            </a:xfrm>
          </p:grpSpPr>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10124001"/>
                <a:ext cx="3707747" cy="2103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07747" y="10124001"/>
                <a:ext cx="3333749" cy="2103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6" name="Group 5"/>
            <p:cNvGrpSpPr/>
            <p:nvPr/>
          </p:nvGrpSpPr>
          <p:grpSpPr>
            <a:xfrm>
              <a:off x="107504" y="-747464"/>
              <a:ext cx="3728263" cy="2702758"/>
              <a:chOff x="-8063714" y="1705776"/>
              <a:chExt cx="8003829" cy="3509268"/>
            </a:xfrm>
          </p:grpSpPr>
          <p:pic>
            <p:nvPicPr>
              <p:cNvPr id="819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063714" y="1705776"/>
                <a:ext cx="4533102" cy="35092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9"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43790" y="1705778"/>
                <a:ext cx="3683905" cy="35092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sp>
        <p:nvSpPr>
          <p:cNvPr id="8" name="TextBox 7"/>
          <p:cNvSpPr txBox="1"/>
          <p:nvPr/>
        </p:nvSpPr>
        <p:spPr>
          <a:xfrm>
            <a:off x="4336920" y="118374"/>
            <a:ext cx="4176464" cy="6524863"/>
          </a:xfrm>
          <a:prstGeom prst="rect">
            <a:avLst/>
          </a:prstGeom>
          <a:noFill/>
        </p:spPr>
        <p:txBody>
          <a:bodyPr wrap="square" rtlCol="0">
            <a:spAutoFit/>
          </a:bodyPr>
          <a:lstStyle/>
          <a:p>
            <a:r>
              <a:rPr lang="en-GB" dirty="0" smtClean="0"/>
              <a:t>We gained and calculated results from three Sunspots on the Sun. </a:t>
            </a:r>
          </a:p>
          <a:p>
            <a:endParaRPr lang="en-GB" dirty="0"/>
          </a:p>
          <a:p>
            <a:r>
              <a:rPr lang="en-GB" sz="1400" dirty="0" smtClean="0"/>
              <a:t>The first Sunspot we followed produced an anomalous result of an average angular velocity of 14.99 degrees/day, the result was anomalous as it was estimated to take under 25 days to complete one full rotation at 24.01 days/full rotation. This Sunspot was the one out of the three with the lowest latitude as it was the nearest to the equator.</a:t>
            </a:r>
          </a:p>
          <a:p>
            <a:endParaRPr lang="en-GB" sz="1400" dirty="0"/>
          </a:p>
          <a:p>
            <a:endParaRPr lang="en-GB" sz="1400" dirty="0" smtClean="0"/>
          </a:p>
          <a:p>
            <a:endParaRPr lang="en-GB" sz="1400" dirty="0"/>
          </a:p>
          <a:p>
            <a:r>
              <a:rPr lang="en-GB" sz="1400" dirty="0" smtClean="0"/>
              <a:t>The second Sunspot we looked at produced a more understandable result. Its average angular velocity was 13.39 degrees/day and its estimated time for one full rotation was 27.07 days/full rotation. This Sunspot was positioned at a middle latitude compared to the other two Sunspots.</a:t>
            </a:r>
          </a:p>
          <a:p>
            <a:endParaRPr lang="en-GB" sz="1400" dirty="0"/>
          </a:p>
          <a:p>
            <a:endParaRPr lang="en-GB" sz="1400" dirty="0" smtClean="0"/>
          </a:p>
          <a:p>
            <a:endParaRPr lang="en-GB" sz="1400" dirty="0" smtClean="0"/>
          </a:p>
          <a:p>
            <a:r>
              <a:rPr lang="en-GB" sz="1400" dirty="0" smtClean="0"/>
              <a:t>The third and final sunspot we followed also gave an understandable result. We calculated its average angular velocity was  12.72 degrees/day and therefore its estimated time to complete one full rotation was 28.29 day/full rotation. This Sunspot was at the highest latitude of the three as it was the furthest from the equator.</a:t>
            </a:r>
            <a:endParaRPr lang="en-GB" sz="1400" dirty="0"/>
          </a:p>
        </p:txBody>
      </p:sp>
    </p:spTree>
    <p:extLst>
      <p:ext uri="{BB962C8B-B14F-4D97-AF65-F5344CB8AC3E}">
        <p14:creationId xmlns:p14="http://schemas.microsoft.com/office/powerpoint/2010/main" xmlns="" val="291414192"/>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Conclusion</a:t>
            </a:r>
            <a:endParaRPr lang="en-GB" u="sng" dirty="0"/>
          </a:p>
        </p:txBody>
      </p:sp>
      <p:sp>
        <p:nvSpPr>
          <p:cNvPr id="4" name="Rectangle 3"/>
          <p:cNvSpPr/>
          <p:nvPr/>
        </p:nvSpPr>
        <p:spPr>
          <a:xfrm>
            <a:off x="179512" y="1412776"/>
            <a:ext cx="5328592" cy="4524315"/>
          </a:xfrm>
          <a:prstGeom prst="rect">
            <a:avLst/>
          </a:prstGeom>
        </p:spPr>
        <p:txBody>
          <a:bodyPr wrap="square">
            <a:spAutoFit/>
          </a:bodyPr>
          <a:lstStyle/>
          <a:p>
            <a:r>
              <a:rPr lang="en-GB" dirty="0"/>
              <a:t>From our graphs we can conclude that an average </a:t>
            </a:r>
            <a:r>
              <a:rPr lang="en-GB" dirty="0" smtClean="0"/>
              <a:t>Sunspot </a:t>
            </a:r>
            <a:r>
              <a:rPr lang="en-GB" dirty="0"/>
              <a:t>cycle lasts for approximately 11 years. Within these 11 years, the amount of </a:t>
            </a:r>
            <a:r>
              <a:rPr lang="en-GB" dirty="0" smtClean="0"/>
              <a:t>Sunspots </a:t>
            </a:r>
            <a:r>
              <a:rPr lang="en-GB" dirty="0"/>
              <a:t>fluctuates, ranging from a solar minimum to a solar maximum. Across each year, there are also fluctuations in the amount of </a:t>
            </a:r>
            <a:r>
              <a:rPr lang="en-GB" dirty="0" smtClean="0"/>
              <a:t>Sunspots </a:t>
            </a:r>
            <a:r>
              <a:rPr lang="en-GB" dirty="0"/>
              <a:t>counted, and the reason for this is unknown. Overall, the amount of </a:t>
            </a:r>
            <a:r>
              <a:rPr lang="en-GB" dirty="0" smtClean="0"/>
              <a:t>Sunspots</a:t>
            </a:r>
            <a:r>
              <a:rPr lang="en-GB" dirty="0"/>
              <a:t>’ increases or decreases depending on which stage of the cycle it is at. </a:t>
            </a:r>
            <a:endParaRPr lang="en-GB" dirty="0" smtClean="0"/>
          </a:p>
          <a:p>
            <a:endParaRPr lang="en-GB" dirty="0"/>
          </a:p>
          <a:p>
            <a:r>
              <a:rPr lang="en-GB" dirty="0"/>
              <a:t>From our calculations we determined that the </a:t>
            </a:r>
            <a:r>
              <a:rPr lang="en-GB" dirty="0" smtClean="0"/>
              <a:t>Sunspot </a:t>
            </a:r>
            <a:r>
              <a:rPr lang="en-GB" dirty="0"/>
              <a:t>with the highest latitude (furthest from the equator) travelled the slowest, as it has the smallest angular velocity. We found that, as the latitude decreases, the angle of velocity increases; therefore it takes less time for a </a:t>
            </a:r>
            <a:r>
              <a:rPr lang="en-GB" dirty="0" smtClean="0"/>
              <a:t>Sunspot </a:t>
            </a:r>
            <a:r>
              <a:rPr lang="en-GB" dirty="0"/>
              <a:t>to complete a full rotation. </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8144" y="4221088"/>
            <a:ext cx="2777133" cy="20843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2" name="Picture 4" descr="http://www.windows2universe.org/sun/images/sunspots_max_min_sm.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5110" y="1617532"/>
            <a:ext cx="2743200" cy="2057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4500988"/>
      </p:ext>
    </p:extLst>
  </p:cSld>
  <p:clrMapOvr>
    <a:masterClrMapping/>
  </p:clrMapOvr>
  <p:transition>
    <p:wheel spokes="2"/>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901</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Sunspots</vt:lpstr>
      <vt:lpstr>Targets &amp; Dataset</vt:lpstr>
      <vt:lpstr>Background</vt:lpstr>
      <vt:lpstr>GONG Solar Telescope</vt:lpstr>
      <vt:lpstr>Method of analysis</vt:lpstr>
      <vt:lpstr>Method of analysis</vt:lpstr>
      <vt:lpstr>Results</vt:lpstr>
      <vt:lpstr>Results</vt:lpstr>
      <vt:lpstr>Conclusion</vt:lpstr>
    </vt:vector>
  </TitlesOfParts>
  <Company>LJMU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Sunspots</dc:title>
  <dc:creator>NSO</dc:creator>
  <cp:lastModifiedBy>Group D</cp:lastModifiedBy>
  <cp:revision>20</cp:revision>
  <dcterms:created xsi:type="dcterms:W3CDTF">2015-07-02T08:33:43Z</dcterms:created>
  <dcterms:modified xsi:type="dcterms:W3CDTF">2015-07-02T14:17:09Z</dcterms:modified>
</cp:coreProperties>
</file>