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21423313" cy="30279975"/>
  <p:notesSz cx="6797675" cy="9926638"/>
  <p:custDataLst>
    <p:tags r:id="rId5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32753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655059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982591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310122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1637652" algn="l" defTabSz="655059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1965182" algn="l" defTabSz="655059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2292712" algn="l" defTabSz="655059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2620244" algn="l" defTabSz="655059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499">
          <p15:clr>
            <a:srgbClr val="A4A3A4"/>
          </p15:clr>
        </p15:guide>
        <p15:guide id="2" pos="130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9FFF"/>
    <a:srgbClr val="A3FFA3"/>
    <a:srgbClr val="FFFF99"/>
    <a:srgbClr val="FFFF66"/>
    <a:srgbClr val="FF9900"/>
    <a:srgbClr val="C5D0FD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6" d="100"/>
          <a:sy n="26" d="100"/>
        </p:scale>
        <p:origin x="3774" y="198"/>
      </p:cViewPr>
      <p:guideLst>
        <p:guide orient="horz" pos="9499"/>
        <p:guide pos="130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80" y="-66"/>
      </p:cViewPr>
      <p:guideLst>
        <p:guide orient="horz" pos="312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4" tIns="47007" rIns="94014" bIns="47007" numCol="1" anchor="t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4" tIns="47007" rIns="94014" bIns="47007" numCol="1" anchor="t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4" tIns="47007" rIns="94014" bIns="47007" numCol="1" anchor="b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14" tIns="47007" rIns="94014" bIns="4700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fld id="{2E59E8A5-E350-4785-B229-A1EB56B6F3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319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5" tIns="46538" rIns="93075" bIns="46538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5" tIns="46538" rIns="93075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2800" y="744538"/>
            <a:ext cx="26320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5" tIns="46538" rIns="93075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5" tIns="46538" rIns="93075" bIns="46538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5" tIns="46538" rIns="93075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D42673A5-08E1-49B3-BA31-07F5619427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27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Arial" pitchFamily="-109" charset="0"/>
        <a:cs typeface="Arial" charset="0"/>
      </a:defRPr>
    </a:lvl1pPr>
    <a:lvl2pPr marL="32753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Arial" pitchFamily="-109" charset="0"/>
        <a:cs typeface="Arial" charset="0"/>
      </a:defRPr>
    </a:lvl2pPr>
    <a:lvl3pPr marL="655059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Arial" pitchFamily="-109" charset="0"/>
        <a:cs typeface="Arial" charset="0"/>
      </a:defRPr>
    </a:lvl3pPr>
    <a:lvl4pPr marL="982591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Arial" pitchFamily="-109" charset="0"/>
        <a:cs typeface="Arial" charset="0"/>
      </a:defRPr>
    </a:lvl4pPr>
    <a:lvl5pPr marL="131012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Arial" pitchFamily="-109" charset="0"/>
        <a:cs typeface="Arial" charset="0"/>
      </a:defRPr>
    </a:lvl5pPr>
    <a:lvl6pPr marL="1637652" algn="l" defTabSz="65505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65182" algn="l" defTabSz="65505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92712" algn="l" defTabSz="65505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20244" algn="l" defTabSz="65505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122694-99F8-4C97-AA51-73AC780EE371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82800" y="744538"/>
            <a:ext cx="2632075" cy="3722687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460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6749" y="9406979"/>
            <a:ext cx="18209817" cy="6490008"/>
          </a:xfrm>
          <a:prstGeom prst="rect">
            <a:avLst/>
          </a:prstGeom>
        </p:spPr>
        <p:txBody>
          <a:bodyPr lIns="65506" tIns="32753" rIns="65506" bIns="3275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3498" y="17158655"/>
            <a:ext cx="14996319" cy="7737795"/>
          </a:xfrm>
          <a:prstGeom prst="rect">
            <a:avLst/>
          </a:prstGeom>
        </p:spPr>
        <p:txBody>
          <a:bodyPr lIns="65506" tIns="32753" rIns="65506" bIns="32753"/>
          <a:lstStyle>
            <a:lvl1pPr marL="0" indent="0" algn="ctr">
              <a:buNone/>
              <a:defRPr/>
            </a:lvl1pPr>
            <a:lvl2pPr marL="327530" indent="0" algn="ctr">
              <a:buNone/>
              <a:defRPr/>
            </a:lvl2pPr>
            <a:lvl3pPr marL="655059" indent="0" algn="ctr">
              <a:buNone/>
              <a:defRPr/>
            </a:lvl3pPr>
            <a:lvl4pPr marL="982591" indent="0" algn="ctr">
              <a:buNone/>
              <a:defRPr/>
            </a:lvl4pPr>
            <a:lvl5pPr marL="1310122" indent="0" algn="ctr">
              <a:buNone/>
              <a:defRPr/>
            </a:lvl5pPr>
            <a:lvl6pPr marL="1637652" indent="0" algn="ctr">
              <a:buNone/>
              <a:defRPr/>
            </a:lvl6pPr>
            <a:lvl7pPr marL="1965182" indent="0" algn="ctr">
              <a:buNone/>
              <a:defRPr/>
            </a:lvl7pPr>
            <a:lvl8pPr marL="2292712" indent="0" algn="ctr">
              <a:buNone/>
              <a:defRPr/>
            </a:lvl8pPr>
            <a:lvl9pPr marL="262024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169" y="1212462"/>
            <a:ext cx="19280982" cy="5046663"/>
          </a:xfrm>
          <a:prstGeom prst="rect">
            <a:avLst/>
          </a:prstGeom>
        </p:spPr>
        <p:txBody>
          <a:bodyPr lIns="65506" tIns="32753" rIns="65506" bIns="3275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1169" y="7065329"/>
            <a:ext cx="19280982" cy="19983522"/>
          </a:xfrm>
          <a:prstGeom prst="rect">
            <a:avLst/>
          </a:prstGeom>
        </p:spPr>
        <p:txBody>
          <a:bodyPr vert="eaVert" lIns="65506" tIns="32753" rIns="65506" bIns="3275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31906" y="1212464"/>
            <a:ext cx="4820244" cy="25836389"/>
          </a:xfrm>
          <a:prstGeom prst="rect">
            <a:avLst/>
          </a:prstGeom>
        </p:spPr>
        <p:txBody>
          <a:bodyPr vert="eaVert" lIns="65506" tIns="32753" rIns="65506" bIns="3275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1166" y="1212464"/>
            <a:ext cx="14353621" cy="25836389"/>
          </a:xfrm>
          <a:prstGeom prst="rect">
            <a:avLst/>
          </a:prstGeom>
        </p:spPr>
        <p:txBody>
          <a:bodyPr vert="eaVert" lIns="65506" tIns="32753" rIns="65506" bIns="3275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169" y="1212462"/>
            <a:ext cx="19280982" cy="5046663"/>
          </a:xfrm>
          <a:prstGeom prst="rect">
            <a:avLst/>
          </a:prstGeom>
        </p:spPr>
        <p:txBody>
          <a:bodyPr lIns="65506" tIns="32753" rIns="65506" bIns="3275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169" y="6727422"/>
            <a:ext cx="19280982" cy="20321431"/>
          </a:xfrm>
          <a:prstGeom prst="rect">
            <a:avLst/>
          </a:prstGeom>
        </p:spPr>
        <p:txBody>
          <a:bodyPr lIns="65506" tIns="32753" rIns="65506" bIns="32753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665" y="19457411"/>
            <a:ext cx="18209817" cy="6014360"/>
          </a:xfrm>
          <a:prstGeom prst="rect">
            <a:avLst/>
          </a:prstGeom>
        </p:spPr>
        <p:txBody>
          <a:bodyPr lIns="65506" tIns="32753" rIns="65506" bIns="32753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2665" y="12833664"/>
            <a:ext cx="18209817" cy="6623745"/>
          </a:xfrm>
          <a:prstGeom prst="rect">
            <a:avLst/>
          </a:prstGeom>
        </p:spPr>
        <p:txBody>
          <a:bodyPr lIns="65506" tIns="32753" rIns="65506" bIns="32753" anchor="b"/>
          <a:lstStyle>
            <a:lvl1pPr marL="0" indent="0">
              <a:buNone/>
              <a:defRPr sz="1400"/>
            </a:lvl1pPr>
            <a:lvl2pPr marL="327530" indent="0">
              <a:buNone/>
              <a:defRPr sz="1300"/>
            </a:lvl2pPr>
            <a:lvl3pPr marL="655059" indent="0">
              <a:buNone/>
              <a:defRPr sz="1100"/>
            </a:lvl3pPr>
            <a:lvl4pPr marL="982591" indent="0">
              <a:buNone/>
              <a:defRPr sz="1000"/>
            </a:lvl4pPr>
            <a:lvl5pPr marL="1310122" indent="0">
              <a:buNone/>
              <a:defRPr sz="1000"/>
            </a:lvl5pPr>
            <a:lvl6pPr marL="1637652" indent="0">
              <a:buNone/>
              <a:defRPr sz="1000"/>
            </a:lvl6pPr>
            <a:lvl7pPr marL="1965182" indent="0">
              <a:buNone/>
              <a:defRPr sz="1000"/>
            </a:lvl7pPr>
            <a:lvl8pPr marL="2292712" indent="0">
              <a:buNone/>
              <a:defRPr sz="1000"/>
            </a:lvl8pPr>
            <a:lvl9pPr marL="262024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169" y="1212462"/>
            <a:ext cx="19280982" cy="5046663"/>
          </a:xfrm>
          <a:prstGeom prst="rect">
            <a:avLst/>
          </a:prstGeom>
        </p:spPr>
        <p:txBody>
          <a:bodyPr lIns="65506" tIns="32753" rIns="65506" bIns="3275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165" y="7065329"/>
            <a:ext cx="9586933" cy="19983522"/>
          </a:xfrm>
          <a:prstGeom prst="rect">
            <a:avLst/>
          </a:prstGeom>
        </p:spPr>
        <p:txBody>
          <a:bodyPr lIns="65506" tIns="32753" rIns="65506" bIns="32753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65216" y="7065329"/>
            <a:ext cx="9586933" cy="19983522"/>
          </a:xfrm>
          <a:prstGeom prst="rect">
            <a:avLst/>
          </a:prstGeom>
        </p:spPr>
        <p:txBody>
          <a:bodyPr lIns="65506" tIns="32753" rIns="65506" bIns="32753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169" y="1212462"/>
            <a:ext cx="19280982" cy="5046663"/>
          </a:xfrm>
          <a:prstGeom prst="rect">
            <a:avLst/>
          </a:prstGeom>
        </p:spPr>
        <p:txBody>
          <a:bodyPr lIns="65506" tIns="32753" rIns="65506" bIns="32753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167" y="6777671"/>
            <a:ext cx="9465310" cy="2824869"/>
          </a:xfrm>
          <a:prstGeom prst="rect">
            <a:avLst/>
          </a:prstGeom>
        </p:spPr>
        <p:txBody>
          <a:bodyPr lIns="65506" tIns="32753" rIns="65506" bIns="32753" anchor="b"/>
          <a:lstStyle>
            <a:lvl1pPr marL="0" indent="0">
              <a:buNone/>
              <a:defRPr sz="1700" b="1"/>
            </a:lvl1pPr>
            <a:lvl2pPr marL="327530" indent="0">
              <a:buNone/>
              <a:defRPr sz="1400" b="1"/>
            </a:lvl2pPr>
            <a:lvl3pPr marL="655059" indent="0">
              <a:buNone/>
              <a:defRPr sz="1300" b="1"/>
            </a:lvl3pPr>
            <a:lvl4pPr marL="982591" indent="0">
              <a:buNone/>
              <a:defRPr sz="1100" b="1"/>
            </a:lvl4pPr>
            <a:lvl5pPr marL="1310122" indent="0">
              <a:buNone/>
              <a:defRPr sz="1100" b="1"/>
            </a:lvl5pPr>
            <a:lvl6pPr marL="1637652" indent="0">
              <a:buNone/>
              <a:defRPr sz="1100" b="1"/>
            </a:lvl6pPr>
            <a:lvl7pPr marL="1965182" indent="0">
              <a:buNone/>
              <a:defRPr sz="1100" b="1"/>
            </a:lvl7pPr>
            <a:lvl8pPr marL="2292712" indent="0">
              <a:buNone/>
              <a:defRPr sz="1100" b="1"/>
            </a:lvl8pPr>
            <a:lvl9pPr marL="262024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1167" y="9602539"/>
            <a:ext cx="9465310" cy="17446313"/>
          </a:xfrm>
          <a:prstGeom prst="rect">
            <a:avLst/>
          </a:prstGeom>
        </p:spPr>
        <p:txBody>
          <a:bodyPr lIns="65506" tIns="32753" rIns="65506" bIns="32753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82377" y="6777671"/>
            <a:ext cx="9469773" cy="2824869"/>
          </a:xfrm>
          <a:prstGeom prst="rect">
            <a:avLst/>
          </a:prstGeom>
        </p:spPr>
        <p:txBody>
          <a:bodyPr lIns="65506" tIns="32753" rIns="65506" bIns="32753" anchor="b"/>
          <a:lstStyle>
            <a:lvl1pPr marL="0" indent="0">
              <a:buNone/>
              <a:defRPr sz="1700" b="1"/>
            </a:lvl1pPr>
            <a:lvl2pPr marL="327530" indent="0">
              <a:buNone/>
              <a:defRPr sz="1400" b="1"/>
            </a:lvl2pPr>
            <a:lvl3pPr marL="655059" indent="0">
              <a:buNone/>
              <a:defRPr sz="1300" b="1"/>
            </a:lvl3pPr>
            <a:lvl4pPr marL="982591" indent="0">
              <a:buNone/>
              <a:defRPr sz="1100" b="1"/>
            </a:lvl4pPr>
            <a:lvl5pPr marL="1310122" indent="0">
              <a:buNone/>
              <a:defRPr sz="1100" b="1"/>
            </a:lvl5pPr>
            <a:lvl6pPr marL="1637652" indent="0">
              <a:buNone/>
              <a:defRPr sz="1100" b="1"/>
            </a:lvl6pPr>
            <a:lvl7pPr marL="1965182" indent="0">
              <a:buNone/>
              <a:defRPr sz="1100" b="1"/>
            </a:lvl7pPr>
            <a:lvl8pPr marL="2292712" indent="0">
              <a:buNone/>
              <a:defRPr sz="1100" b="1"/>
            </a:lvl8pPr>
            <a:lvl9pPr marL="262024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82377" y="9602539"/>
            <a:ext cx="9469773" cy="17446313"/>
          </a:xfrm>
          <a:prstGeom prst="rect">
            <a:avLst/>
          </a:prstGeom>
        </p:spPr>
        <p:txBody>
          <a:bodyPr lIns="65506" tIns="32753" rIns="65506" bIns="32753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169" y="1212462"/>
            <a:ext cx="19280982" cy="5046663"/>
          </a:xfrm>
          <a:prstGeom prst="rect">
            <a:avLst/>
          </a:prstGeom>
        </p:spPr>
        <p:txBody>
          <a:bodyPr lIns="65506" tIns="32753" rIns="65506" bIns="3275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166" y="1206158"/>
            <a:ext cx="7048494" cy="5129933"/>
          </a:xfrm>
          <a:prstGeom prst="rect">
            <a:avLst/>
          </a:prstGeom>
        </p:spPr>
        <p:txBody>
          <a:bodyPr lIns="65506" tIns="32753" rIns="65506" bIns="32753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6295" y="1206155"/>
            <a:ext cx="11975855" cy="25842697"/>
          </a:xfrm>
          <a:prstGeom prst="rect">
            <a:avLst/>
          </a:prstGeom>
        </p:spPr>
        <p:txBody>
          <a:bodyPr lIns="65506" tIns="32753" rIns="65506" bIns="32753"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1166" y="6336089"/>
            <a:ext cx="7048494" cy="20712765"/>
          </a:xfrm>
          <a:prstGeom prst="rect">
            <a:avLst/>
          </a:prstGeom>
        </p:spPr>
        <p:txBody>
          <a:bodyPr lIns="65506" tIns="32753" rIns="65506" bIns="32753"/>
          <a:lstStyle>
            <a:lvl1pPr marL="0" indent="0">
              <a:buNone/>
              <a:defRPr sz="1000"/>
            </a:lvl1pPr>
            <a:lvl2pPr marL="327530" indent="0">
              <a:buNone/>
              <a:defRPr sz="900"/>
            </a:lvl2pPr>
            <a:lvl3pPr marL="655059" indent="0">
              <a:buNone/>
              <a:defRPr sz="700"/>
            </a:lvl3pPr>
            <a:lvl4pPr marL="982591" indent="0">
              <a:buNone/>
              <a:defRPr sz="600"/>
            </a:lvl4pPr>
            <a:lvl5pPr marL="1310122" indent="0">
              <a:buNone/>
              <a:defRPr sz="600"/>
            </a:lvl5pPr>
            <a:lvl6pPr marL="1637652" indent="0">
              <a:buNone/>
              <a:defRPr sz="600"/>
            </a:lvl6pPr>
            <a:lvl7pPr marL="1965182" indent="0">
              <a:buNone/>
              <a:defRPr sz="600"/>
            </a:lvl7pPr>
            <a:lvl8pPr marL="2292712" indent="0">
              <a:buNone/>
              <a:defRPr sz="600"/>
            </a:lvl8pPr>
            <a:lvl9pPr marL="262024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747" y="21195985"/>
            <a:ext cx="12853988" cy="2501883"/>
          </a:xfrm>
          <a:prstGeom prst="rect">
            <a:avLst/>
          </a:prstGeom>
        </p:spPr>
        <p:txBody>
          <a:bodyPr lIns="65506" tIns="32753" rIns="65506" bIns="32753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8747" y="2705012"/>
            <a:ext cx="12853988" cy="18167985"/>
          </a:xfrm>
          <a:prstGeom prst="rect">
            <a:avLst/>
          </a:prstGeom>
        </p:spPr>
        <p:txBody>
          <a:bodyPr lIns="65506" tIns="32753" rIns="65506" bIns="32753"/>
          <a:lstStyle>
            <a:lvl1pPr marL="0" indent="0">
              <a:buNone/>
              <a:defRPr sz="2300"/>
            </a:lvl1pPr>
            <a:lvl2pPr marL="327530" indent="0">
              <a:buNone/>
              <a:defRPr sz="2000"/>
            </a:lvl2pPr>
            <a:lvl3pPr marL="655059" indent="0">
              <a:buNone/>
              <a:defRPr sz="1700"/>
            </a:lvl3pPr>
            <a:lvl4pPr marL="982591" indent="0">
              <a:buNone/>
              <a:defRPr sz="1400"/>
            </a:lvl4pPr>
            <a:lvl5pPr marL="1310122" indent="0">
              <a:buNone/>
              <a:defRPr sz="1400"/>
            </a:lvl5pPr>
            <a:lvl6pPr marL="1637652" indent="0">
              <a:buNone/>
              <a:defRPr sz="1400"/>
            </a:lvl6pPr>
            <a:lvl7pPr marL="1965182" indent="0">
              <a:buNone/>
              <a:defRPr sz="1400"/>
            </a:lvl7pPr>
            <a:lvl8pPr marL="2292712" indent="0">
              <a:buNone/>
              <a:defRPr sz="1400"/>
            </a:lvl8pPr>
            <a:lvl9pPr marL="2620244" indent="0">
              <a:buNone/>
              <a:defRPr sz="14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8747" y="23697867"/>
            <a:ext cx="12853988" cy="3554112"/>
          </a:xfrm>
          <a:prstGeom prst="rect">
            <a:avLst/>
          </a:prstGeom>
        </p:spPr>
        <p:txBody>
          <a:bodyPr lIns="65506" tIns="32753" rIns="65506" bIns="32753"/>
          <a:lstStyle>
            <a:lvl1pPr marL="0" indent="0">
              <a:buNone/>
              <a:defRPr sz="1000"/>
            </a:lvl1pPr>
            <a:lvl2pPr marL="327530" indent="0">
              <a:buNone/>
              <a:defRPr sz="900"/>
            </a:lvl2pPr>
            <a:lvl3pPr marL="655059" indent="0">
              <a:buNone/>
              <a:defRPr sz="700"/>
            </a:lvl3pPr>
            <a:lvl4pPr marL="982591" indent="0">
              <a:buNone/>
              <a:defRPr sz="600"/>
            </a:lvl4pPr>
            <a:lvl5pPr marL="1310122" indent="0">
              <a:buNone/>
              <a:defRPr sz="600"/>
            </a:lvl5pPr>
            <a:lvl6pPr marL="1637652" indent="0">
              <a:buNone/>
              <a:defRPr sz="600"/>
            </a:lvl6pPr>
            <a:lvl7pPr marL="1965182" indent="0">
              <a:buNone/>
              <a:defRPr sz="600"/>
            </a:lvl7pPr>
            <a:lvl8pPr marL="2292712" indent="0">
              <a:buNone/>
              <a:defRPr sz="600"/>
            </a:lvl8pPr>
            <a:lvl9pPr marL="262024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Oval 12"/>
          <p:cNvSpPr>
            <a:spLocks noChangeArrowheads="1"/>
          </p:cNvSpPr>
          <p:nvPr/>
        </p:nvSpPr>
        <p:spPr bwMode="auto">
          <a:xfrm>
            <a:off x="610343" y="4528118"/>
            <a:ext cx="8568209" cy="804438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  <a:effectLst/>
        </p:spPr>
        <p:txBody>
          <a:bodyPr wrap="none" lIns="65506" tIns="32753" rIns="65506" bIns="3275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" y="4419616"/>
            <a:ext cx="4724287" cy="424045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5506" tIns="32753" rIns="65506" bIns="3275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648281" y="7543501"/>
            <a:ext cx="420656" cy="53368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5506" tIns="32753" rIns="65506" bIns="3275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553439" y="7962375"/>
            <a:ext cx="534467" cy="161997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5506" tIns="32753" rIns="65506" bIns="3275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762093" y="7239440"/>
            <a:ext cx="20661223" cy="6048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6947" tIns="43473" rIns="86947" bIns="43473" anchor="ctr"/>
          <a:lstStyle/>
          <a:p>
            <a:pPr algn="ctr" defTabSz="870003">
              <a:defRPr/>
            </a:pPr>
            <a:endParaRPr lang="en-US" sz="5500" baseline="-25000" dirty="0"/>
          </a:p>
        </p:txBody>
      </p:sp>
      <p:sp>
        <p:nvSpPr>
          <p:cNvPr id="1035" name="Oval 11"/>
          <p:cNvSpPr>
            <a:spLocks noChangeArrowheads="1"/>
          </p:cNvSpPr>
          <p:nvPr/>
        </p:nvSpPr>
        <p:spPr bwMode="auto">
          <a:xfrm>
            <a:off x="487606" y="4438543"/>
            <a:ext cx="8929727" cy="837872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lIns="65506" tIns="32753" rIns="65506" bIns="3275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" y="7848826"/>
            <a:ext cx="477561" cy="2243115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5506" tIns="32753" rIns="65506" bIns="3275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" y="16916415"/>
            <a:ext cx="477561" cy="133635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48627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65506" tIns="32753" rIns="65506" bIns="3275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" y="1"/>
            <a:ext cx="21450091" cy="4472605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shade val="5137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65506" tIns="32753" rIns="65506" bIns="3275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 17"/>
          <p:cNvSpPr/>
          <p:nvPr/>
        </p:nvSpPr>
        <p:spPr bwMode="auto">
          <a:xfrm>
            <a:off x="526662" y="7335329"/>
            <a:ext cx="278950" cy="1127929"/>
          </a:xfrm>
          <a:custGeom>
            <a:avLst/>
            <a:gdLst>
              <a:gd name="connsiteX0" fmla="*/ 53975 w 396875"/>
              <a:gd name="connsiteY0" fmla="*/ 1419225 h 1419225"/>
              <a:gd name="connsiteX1" fmla="*/ 107950 w 396875"/>
              <a:gd name="connsiteY1" fmla="*/ 901700 h 1419225"/>
              <a:gd name="connsiteX2" fmla="*/ 234950 w 396875"/>
              <a:gd name="connsiteY2" fmla="*/ 377825 h 1419225"/>
              <a:gd name="connsiteX3" fmla="*/ 396875 w 396875"/>
              <a:gd name="connsiteY3" fmla="*/ 0 h 1419225"/>
              <a:gd name="connsiteX4" fmla="*/ 285750 w 396875"/>
              <a:gd name="connsiteY4" fmla="*/ 50800 h 1419225"/>
              <a:gd name="connsiteX5" fmla="*/ 57150 w 396875"/>
              <a:gd name="connsiteY5" fmla="*/ 822325 h 1419225"/>
              <a:gd name="connsiteX6" fmla="*/ 0 w 396875"/>
              <a:gd name="connsiteY6" fmla="*/ 1368425 h 1419225"/>
              <a:gd name="connsiteX7" fmla="*/ 53975 w 396875"/>
              <a:gd name="connsiteY7" fmla="*/ 1419225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6875" h="1419225">
                <a:moveTo>
                  <a:pt x="53975" y="1419225"/>
                </a:moveTo>
                <a:lnTo>
                  <a:pt x="107950" y="901700"/>
                </a:lnTo>
                <a:lnTo>
                  <a:pt x="234950" y="377825"/>
                </a:lnTo>
                <a:lnTo>
                  <a:pt x="396875" y="0"/>
                </a:lnTo>
                <a:lnTo>
                  <a:pt x="285750" y="50800"/>
                </a:lnTo>
                <a:lnTo>
                  <a:pt x="57150" y="822325"/>
                </a:lnTo>
                <a:lnTo>
                  <a:pt x="0" y="1368425"/>
                </a:lnTo>
                <a:lnTo>
                  <a:pt x="53975" y="141922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5506" tIns="32753" rIns="65506" bIns="32753"/>
          <a:lstStyle/>
          <a:p>
            <a:pPr algn="ctr" defTabSz="2115299"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07891" rtl="0" eaLnBrk="0" fontAlgn="base" hangingPunct="0">
        <a:spcBef>
          <a:spcPct val="0"/>
        </a:spcBef>
        <a:spcAft>
          <a:spcPct val="0"/>
        </a:spcAft>
        <a:defRPr sz="13500">
          <a:solidFill>
            <a:schemeClr val="tx2"/>
          </a:solidFill>
          <a:latin typeface="+mj-lt"/>
          <a:ea typeface="Arial" pitchFamily="-109" charset="0"/>
          <a:cs typeface="+mj-cs"/>
        </a:defRPr>
      </a:lvl1pPr>
      <a:lvl2pPr algn="ctr" defTabSz="2807891" rtl="0" eaLnBrk="0" fontAlgn="base" hangingPunct="0">
        <a:spcBef>
          <a:spcPct val="0"/>
        </a:spcBef>
        <a:spcAft>
          <a:spcPct val="0"/>
        </a:spcAft>
        <a:defRPr sz="13500">
          <a:solidFill>
            <a:schemeClr val="tx2"/>
          </a:solidFill>
          <a:latin typeface="Arial" charset="0"/>
          <a:ea typeface="Arial" pitchFamily="-109" charset="0"/>
          <a:cs typeface="Arial" charset="0"/>
        </a:defRPr>
      </a:lvl2pPr>
      <a:lvl3pPr algn="ctr" defTabSz="2807891" rtl="0" eaLnBrk="0" fontAlgn="base" hangingPunct="0">
        <a:spcBef>
          <a:spcPct val="0"/>
        </a:spcBef>
        <a:spcAft>
          <a:spcPct val="0"/>
        </a:spcAft>
        <a:defRPr sz="13500">
          <a:solidFill>
            <a:schemeClr val="tx2"/>
          </a:solidFill>
          <a:latin typeface="Arial" charset="0"/>
          <a:ea typeface="Arial" pitchFamily="-109" charset="0"/>
          <a:cs typeface="Arial" charset="0"/>
        </a:defRPr>
      </a:lvl3pPr>
      <a:lvl4pPr algn="ctr" defTabSz="2807891" rtl="0" eaLnBrk="0" fontAlgn="base" hangingPunct="0">
        <a:spcBef>
          <a:spcPct val="0"/>
        </a:spcBef>
        <a:spcAft>
          <a:spcPct val="0"/>
        </a:spcAft>
        <a:defRPr sz="13500">
          <a:solidFill>
            <a:schemeClr val="tx2"/>
          </a:solidFill>
          <a:latin typeface="Arial" charset="0"/>
          <a:ea typeface="Arial" pitchFamily="-109" charset="0"/>
          <a:cs typeface="Arial" charset="0"/>
        </a:defRPr>
      </a:lvl4pPr>
      <a:lvl5pPr algn="ctr" defTabSz="2807891" rtl="0" eaLnBrk="0" fontAlgn="base" hangingPunct="0">
        <a:spcBef>
          <a:spcPct val="0"/>
        </a:spcBef>
        <a:spcAft>
          <a:spcPct val="0"/>
        </a:spcAft>
        <a:defRPr sz="13500">
          <a:solidFill>
            <a:schemeClr val="tx2"/>
          </a:solidFill>
          <a:latin typeface="Arial" charset="0"/>
          <a:ea typeface="Arial" pitchFamily="-109" charset="0"/>
          <a:cs typeface="Arial" charset="0"/>
        </a:defRPr>
      </a:lvl5pPr>
      <a:lvl6pPr marL="327530" algn="ctr" defTabSz="2807891" rtl="0" fontAlgn="base">
        <a:spcBef>
          <a:spcPct val="0"/>
        </a:spcBef>
        <a:spcAft>
          <a:spcPct val="0"/>
        </a:spcAft>
        <a:defRPr sz="13500">
          <a:solidFill>
            <a:schemeClr val="tx2"/>
          </a:solidFill>
          <a:latin typeface="Arial" charset="0"/>
          <a:cs typeface="Arial" charset="0"/>
        </a:defRPr>
      </a:lvl6pPr>
      <a:lvl7pPr marL="655059" algn="ctr" defTabSz="2807891" rtl="0" fontAlgn="base">
        <a:spcBef>
          <a:spcPct val="0"/>
        </a:spcBef>
        <a:spcAft>
          <a:spcPct val="0"/>
        </a:spcAft>
        <a:defRPr sz="13500">
          <a:solidFill>
            <a:schemeClr val="tx2"/>
          </a:solidFill>
          <a:latin typeface="Arial" charset="0"/>
          <a:cs typeface="Arial" charset="0"/>
        </a:defRPr>
      </a:lvl7pPr>
      <a:lvl8pPr marL="982591" algn="ctr" defTabSz="2807891" rtl="0" fontAlgn="base">
        <a:spcBef>
          <a:spcPct val="0"/>
        </a:spcBef>
        <a:spcAft>
          <a:spcPct val="0"/>
        </a:spcAft>
        <a:defRPr sz="13500">
          <a:solidFill>
            <a:schemeClr val="tx2"/>
          </a:solidFill>
          <a:latin typeface="Arial" charset="0"/>
          <a:cs typeface="Arial" charset="0"/>
        </a:defRPr>
      </a:lvl8pPr>
      <a:lvl9pPr marL="1310122" algn="ctr" defTabSz="2807891" rtl="0" fontAlgn="base">
        <a:spcBef>
          <a:spcPct val="0"/>
        </a:spcBef>
        <a:spcAft>
          <a:spcPct val="0"/>
        </a:spcAft>
        <a:defRPr sz="135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051965" indent="-1051965" algn="l" defTabSz="2807891" rtl="0" eaLnBrk="0" fontAlgn="base" hangingPunct="0">
        <a:spcBef>
          <a:spcPct val="20000"/>
        </a:spcBef>
        <a:spcAft>
          <a:spcPct val="0"/>
        </a:spcAft>
        <a:buChar char="•"/>
        <a:defRPr sz="9800">
          <a:solidFill>
            <a:schemeClr val="tx1"/>
          </a:solidFill>
          <a:latin typeface="+mn-lt"/>
          <a:ea typeface="Arial" pitchFamily="-109" charset="0"/>
          <a:cs typeface="+mn-cs"/>
        </a:defRPr>
      </a:lvl1pPr>
      <a:lvl2pPr marL="2281340" indent="-877963" algn="l" defTabSz="2807891" rtl="0" eaLnBrk="0" fontAlgn="base" hangingPunct="0">
        <a:spcBef>
          <a:spcPct val="20000"/>
        </a:spcBef>
        <a:spcAft>
          <a:spcPct val="0"/>
        </a:spcAft>
        <a:buChar char="–"/>
        <a:defRPr sz="8600">
          <a:solidFill>
            <a:schemeClr val="tx1"/>
          </a:solidFill>
          <a:latin typeface="+mn-lt"/>
          <a:ea typeface="Arial" pitchFamily="-109" charset="0"/>
          <a:cs typeface="+mn-cs"/>
        </a:defRPr>
      </a:lvl2pPr>
      <a:lvl3pPr marL="3509580" indent="-701688" algn="l" defTabSz="2807891" rtl="0" eaLnBrk="0" fontAlgn="base" hangingPunct="0">
        <a:spcBef>
          <a:spcPct val="20000"/>
        </a:spcBef>
        <a:spcAft>
          <a:spcPct val="0"/>
        </a:spcAft>
        <a:buChar char="•"/>
        <a:defRPr sz="7400">
          <a:solidFill>
            <a:schemeClr val="tx1"/>
          </a:solidFill>
          <a:latin typeface="+mn-lt"/>
          <a:ea typeface="Arial" pitchFamily="-109" charset="0"/>
          <a:cs typeface="+mn-cs"/>
        </a:defRPr>
      </a:lvl3pPr>
      <a:lvl4pPr marL="4912955" indent="-701688" algn="l" defTabSz="2807891" rtl="0" eaLnBrk="0" fontAlgn="base" hangingPunct="0">
        <a:spcBef>
          <a:spcPct val="20000"/>
        </a:spcBef>
        <a:spcAft>
          <a:spcPct val="0"/>
        </a:spcAft>
        <a:buChar char="–"/>
        <a:defRPr sz="6100">
          <a:solidFill>
            <a:schemeClr val="tx1"/>
          </a:solidFill>
          <a:latin typeface="+mn-lt"/>
          <a:ea typeface="Arial" pitchFamily="-109" charset="0"/>
          <a:cs typeface="+mn-cs"/>
        </a:defRPr>
      </a:lvl4pPr>
      <a:lvl5pPr marL="6315195" indent="-701688" algn="l" defTabSz="2807891" rtl="0" eaLnBrk="0" fontAlgn="base" hangingPunct="0">
        <a:spcBef>
          <a:spcPct val="20000"/>
        </a:spcBef>
        <a:spcAft>
          <a:spcPct val="0"/>
        </a:spcAft>
        <a:buChar char="»"/>
        <a:defRPr sz="6100">
          <a:solidFill>
            <a:schemeClr val="tx1"/>
          </a:solidFill>
          <a:latin typeface="+mn-lt"/>
          <a:ea typeface="Arial" pitchFamily="-109" charset="0"/>
          <a:cs typeface="+mn-cs"/>
        </a:defRPr>
      </a:lvl5pPr>
      <a:lvl6pPr marL="6642725" indent="-701688" algn="l" defTabSz="2807891" rtl="0" fontAlgn="base">
        <a:spcBef>
          <a:spcPct val="20000"/>
        </a:spcBef>
        <a:spcAft>
          <a:spcPct val="0"/>
        </a:spcAft>
        <a:buChar char="»"/>
        <a:defRPr sz="6100">
          <a:solidFill>
            <a:schemeClr val="tx1"/>
          </a:solidFill>
          <a:latin typeface="+mn-lt"/>
          <a:cs typeface="+mn-cs"/>
        </a:defRPr>
      </a:lvl6pPr>
      <a:lvl7pPr marL="6970256" indent="-701688" algn="l" defTabSz="2807891" rtl="0" fontAlgn="base">
        <a:spcBef>
          <a:spcPct val="20000"/>
        </a:spcBef>
        <a:spcAft>
          <a:spcPct val="0"/>
        </a:spcAft>
        <a:buChar char="»"/>
        <a:defRPr sz="6100">
          <a:solidFill>
            <a:schemeClr val="tx1"/>
          </a:solidFill>
          <a:latin typeface="+mn-lt"/>
          <a:cs typeface="+mn-cs"/>
        </a:defRPr>
      </a:lvl7pPr>
      <a:lvl8pPr marL="7297787" indent="-701688" algn="l" defTabSz="2807891" rtl="0" fontAlgn="base">
        <a:spcBef>
          <a:spcPct val="20000"/>
        </a:spcBef>
        <a:spcAft>
          <a:spcPct val="0"/>
        </a:spcAft>
        <a:buChar char="»"/>
        <a:defRPr sz="6100">
          <a:solidFill>
            <a:schemeClr val="tx1"/>
          </a:solidFill>
          <a:latin typeface="+mn-lt"/>
          <a:cs typeface="+mn-cs"/>
        </a:defRPr>
      </a:lvl8pPr>
      <a:lvl9pPr marL="7625318" indent="-701688" algn="l" defTabSz="2807891" rtl="0" fontAlgn="base">
        <a:spcBef>
          <a:spcPct val="20000"/>
        </a:spcBef>
        <a:spcAft>
          <a:spcPct val="0"/>
        </a:spcAft>
        <a:buChar char="»"/>
        <a:defRPr sz="6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550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7530" algn="l" defTabSz="6550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5059" algn="l" defTabSz="6550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2591" algn="l" defTabSz="6550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0122" algn="l" defTabSz="6550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37652" algn="l" defTabSz="6550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182" algn="l" defTabSz="6550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92712" algn="l" defTabSz="6550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20244" algn="l" defTabSz="6550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>
            <a:spLocks noChangeArrowheads="1"/>
          </p:cNvSpPr>
          <p:nvPr/>
        </p:nvSpPr>
        <p:spPr bwMode="auto">
          <a:xfrm>
            <a:off x="1875828" y="4568028"/>
            <a:ext cx="18841767" cy="164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342" tIns="43170" rIns="86342" bIns="43170">
            <a:spAutoFit/>
          </a:bodyPr>
          <a:lstStyle/>
          <a:p>
            <a:pPr algn="ctr" defTabSz="863955">
              <a:lnSpc>
                <a:spcPct val="130000"/>
              </a:lnSpc>
            </a:pPr>
            <a:r>
              <a:rPr lang="en-GB" b="1" dirty="0">
                <a:cs typeface="Times New Roman" pitchFamily="-109" charset="0"/>
              </a:rPr>
              <a:t>Authors</a:t>
            </a:r>
          </a:p>
          <a:p>
            <a:pPr algn="ctr" defTabSz="863955" eaLnBrk="0" hangingPunct="0">
              <a:lnSpc>
                <a:spcPct val="130000"/>
              </a:lnSpc>
            </a:pPr>
            <a:r>
              <a:rPr lang="en-GB" i="1" dirty="0">
                <a:cs typeface="Times New Roman" pitchFamily="-109" charset="0"/>
              </a:rPr>
              <a:t> </a:t>
            </a:r>
            <a:r>
              <a:rPr lang="en-US" b="1" dirty="0"/>
              <a:t> </a:t>
            </a:r>
            <a:r>
              <a:rPr lang="en-US" i="1" dirty="0" smtClean="0"/>
              <a:t>School/Institute,</a:t>
            </a:r>
            <a:r>
              <a:rPr lang="en-US" i="1" dirty="0" smtClean="0">
                <a:cs typeface="Times New Roman" pitchFamily="-109" charset="0"/>
              </a:rPr>
              <a:t> </a:t>
            </a:r>
            <a:r>
              <a:rPr lang="en-GB" i="1" dirty="0">
                <a:cs typeface="Times New Roman" pitchFamily="-109" charset="0"/>
              </a:rPr>
              <a:t>Liverpool John Moores University</a:t>
            </a:r>
          </a:p>
          <a:p>
            <a:pPr algn="ctr" defTabSz="863955" eaLnBrk="0" hangingPunct="0">
              <a:lnSpc>
                <a:spcPct val="130000"/>
              </a:lnSpc>
            </a:pPr>
            <a:r>
              <a:rPr lang="en-GB" i="1" dirty="0" err="1">
                <a:cs typeface="Times New Roman" pitchFamily="-109" charset="0"/>
              </a:rPr>
              <a:t>Byrom</a:t>
            </a:r>
            <a:r>
              <a:rPr lang="en-GB" i="1" dirty="0">
                <a:cs typeface="Times New Roman" pitchFamily="-109" charset="0"/>
              </a:rPr>
              <a:t> Street, Liverpool, L3 3AF, UK</a:t>
            </a:r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5459514" y="2754611"/>
            <a:ext cx="11674393" cy="107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6342" tIns="43170" rIns="86342" bIns="43170">
            <a:spAutoFit/>
          </a:bodyPr>
          <a:lstStyle/>
          <a:p>
            <a:pPr algn="ctr"/>
            <a:r>
              <a:rPr lang="en-US" sz="6300" b="1" dirty="0">
                <a:solidFill>
                  <a:schemeClr val="bg1"/>
                </a:solidFill>
                <a:latin typeface="Verdana" pitchFamily="-109" charset="0"/>
              </a:rPr>
              <a:t>Title</a:t>
            </a:r>
            <a:endParaRPr lang="en-GB" sz="6300" b="1" dirty="0">
              <a:solidFill>
                <a:schemeClr val="bg1"/>
              </a:solidFill>
              <a:latin typeface="Verdana" pitchFamily="-109" charset="0"/>
              <a:cs typeface="Times New Roman" pitchFamily="-109" charset="0"/>
            </a:endParaRPr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72" y="738387"/>
            <a:ext cx="560748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9ef464cb-c690-42df-89fe-22629936f7e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9527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9527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3655</TotalTime>
  <Words>3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Verdana</vt:lpstr>
      <vt:lpstr>Default Design</vt:lpstr>
      <vt:lpstr>PowerPoint Presentation</vt:lpstr>
    </vt:vector>
  </TitlesOfParts>
  <Company>University of Central Lancashire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BEST Institute</dc:creator>
  <cp:lastModifiedBy>Tunstall, Tracy</cp:lastModifiedBy>
  <cp:revision>188</cp:revision>
  <dcterms:created xsi:type="dcterms:W3CDTF">2010-11-12T09:25:09Z</dcterms:created>
  <dcterms:modified xsi:type="dcterms:W3CDTF">2018-02-26T16:03:06Z</dcterms:modified>
</cp:coreProperties>
</file>