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1423312" cy="302799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DC1053-71C3-40A6-B127-C647255E977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3849840" y="9429840"/>
            <a:ext cx="2945880" cy="495000"/>
          </a:xfrm>
          <a:prstGeom prst="rect">
            <a:avLst/>
          </a:prstGeom>
          <a:noFill/>
          <a:ln w="9360"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C92DA712-7493-4325-8618-5AEDFC54A1B3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6880"/>
          </a:xfrm>
          <a:prstGeom prst="rect">
            <a:avLst/>
          </a:prstGeom>
        </p:spPr>
        <p:txBody>
          <a:bodyPr lIns="93240" rIns="93240" tIns="46440" bIns="46440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1928052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5048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070640" y="8175240"/>
            <a:ext cx="19280520" cy="153813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070640" y="8175240"/>
            <a:ext cx="19280520" cy="15381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1928052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606680" y="9406800"/>
            <a:ext cx="18209520" cy="3008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1756188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950480" y="1625832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7100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950480" y="7085160"/>
            <a:ext cx="940860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71000" y="16258320"/>
            <a:ext cx="19280520" cy="8376840"/>
          </a:xfrm>
          <a:prstGeom prst="rect">
            <a:avLst/>
          </a:prstGeom>
        </p:spPr>
        <p:txBody>
          <a:bodyPr lIns="0" rIns="0" tIns="0" bIns="0"/>
          <a:p>
            <a:endParaRPr b="0" lang="en-GB" sz="9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10200" y="4528080"/>
            <a:ext cx="8568000" cy="8044200"/>
          </a:xfrm>
          <a:prstGeom prst="ellipse">
            <a:avLst/>
          </a:prstGeom>
          <a:solidFill>
            <a:srgbClr val="3366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4419720"/>
            <a:ext cx="4723920" cy="424008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48360" y="7543440"/>
            <a:ext cx="420120" cy="5331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553320" y="7962480"/>
            <a:ext cx="534240" cy="161964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62120" y="7239600"/>
            <a:ext cx="20660760" cy="6048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87440" y="4438440"/>
            <a:ext cx="8929440" cy="8378280"/>
          </a:xfrm>
          <a:prstGeom prst="ellipse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7848720"/>
            <a:ext cx="477360" cy="22430880"/>
          </a:xfrm>
          <a:prstGeom prst="rect">
            <a:avLst/>
          </a:pr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16916400"/>
            <a:ext cx="477360" cy="13363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gamma val="-1"/>
                  <a:tint val="48627"/>
                  <a:invGamma val="-1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0"/>
            <a:ext cx="21449880" cy="4472280"/>
          </a:xfrm>
          <a:prstGeom prst="rect">
            <a:avLst/>
          </a:prstGeom>
          <a:gradFill>
            <a:gsLst>
              <a:gs pos="0">
                <a:schemeClr val="accent2">
                  <a:gamma val="-1"/>
                  <a:shade val="51373"/>
                  <a:invGamma val="-1"/>
                </a:schemeClr>
              </a:gs>
              <a:gs pos="100000">
                <a:schemeClr val="accent2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526680" y="7335360"/>
            <a:ext cx="278640" cy="1127520"/>
          </a:xfrm>
          <a:custGeom>
            <a:avLst/>
            <a:gdLst/>
            <a:ahLst/>
            <a:rect l="l" t="t" r="r" b="b"/>
            <a:pathLst>
              <a:path w="396875" h="1419225">
                <a:moveTo>
                  <a:pt x="53975" y="1419225"/>
                </a:moveTo>
                <a:lnTo>
                  <a:pt x="107950" y="901700"/>
                </a:lnTo>
                <a:lnTo>
                  <a:pt x="234950" y="377825"/>
                </a:lnTo>
                <a:lnTo>
                  <a:pt x="396875" y="0"/>
                </a:lnTo>
                <a:lnTo>
                  <a:pt x="285750" y="50800"/>
                </a:lnTo>
                <a:lnTo>
                  <a:pt x="57150" y="822325"/>
                </a:lnTo>
                <a:lnTo>
                  <a:pt x="0" y="1368425"/>
                </a:lnTo>
                <a:lnTo>
                  <a:pt x="53975" y="1419225"/>
                </a:lnTo>
                <a:close/>
              </a:path>
            </a:pathLst>
          </a:cu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1606680" y="9406800"/>
            <a:ext cx="18209520" cy="6489720"/>
          </a:xfrm>
          <a:prstGeom prst="rect">
            <a:avLst/>
          </a:prstGeom>
        </p:spPr>
        <p:txBody>
          <a:bodyPr lIns="65520" rIns="65520" tIns="32760" bIns="32760"/>
          <a:p>
            <a:pPr algn="ctr">
              <a:lnSpc>
                <a:spcPct val="100000"/>
              </a:lnSpc>
            </a:pPr>
            <a:r>
              <a:rPr b="0" lang="en-GB" sz="1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Master title style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875960" y="4568040"/>
            <a:ext cx="18841320" cy="151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86400" rIns="86400" tIns="43200" bIns="43200"/>
          <a:p>
            <a:pPr algn="ctr">
              <a:lnSpc>
                <a:spcPct val="130000"/>
              </a:lnSpc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Alex Lisboa-Wright, Maurizio Salaris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b="0" i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Astrophysics Research Institute,</a:t>
            </a:r>
            <a:r>
              <a:rPr b="0" i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Liverpool John Moores University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b="0" i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Byrom Street, Liverpool, L3 3AF, 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459400" y="2754720"/>
            <a:ext cx="11674080" cy="1046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86400" rIns="86400" tIns="43200" bIns="43200"/>
          <a:p>
            <a:pPr algn="ctr">
              <a:lnSpc>
                <a:spcPct val="100000"/>
              </a:lnSpc>
            </a:pPr>
            <a:r>
              <a:rPr b="1" lang="en-GB" sz="6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Title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1" descr=""/>
          <p:cNvPicPr/>
          <p:nvPr/>
        </p:nvPicPr>
        <p:blipFill>
          <a:blip r:embed="rId1"/>
          <a:stretch/>
        </p:blipFill>
        <p:spPr>
          <a:xfrm>
            <a:off x="846720" y="738360"/>
            <a:ext cx="5607000" cy="15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Application>LibreOffice/5.2.2.2$Windows_x86 LibreOffice_project/8f96e87c890bf8fa77463cd4b640a2312823f3ad</Application>
  <Words>3</Words>
  <Paragraphs>5</Paragraphs>
  <Company>University of Central Lancashire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2010-11-12T09:25:09Z</dcterms:created>
  <dc:creator>BEST Institute</dc:creator>
  <dc:description/>
  <dc:language>en-GB</dc:language>
  <cp:lastModifiedBy/>
  <dcterms:modified xsi:type="dcterms:W3CDTF">2018-04-23T15:41:01Z</dcterms:modified>
  <cp:revision>189</cp:revision>
  <dc:subject/>
  <dc:title>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Central Lancashire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