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21423313" cy="30279975"/>
  <p:notesSz cx="6797675" cy="9926638"/>
  <p:custDataLst>
    <p:tags r:id="rId5"/>
  </p:custDataLst>
  <p:defaultTextStyle>
    <a:defPPr>
      <a:defRPr lang="en-GB"/>
    </a:defPPr>
    <a:lvl1pPr algn="l" rtl="0" fontAlgn="base">
      <a:spcBef>
        <a:spcPct val="0"/>
      </a:spcBef>
      <a:spcAft>
        <a:spcPct val="0"/>
      </a:spcAft>
      <a:defRPr sz="2600" kern="1200">
        <a:solidFill>
          <a:schemeClr val="tx1"/>
        </a:solidFill>
        <a:latin typeface="Arial" charset="0"/>
        <a:ea typeface="+mn-ea"/>
        <a:cs typeface="Arial" charset="0"/>
      </a:defRPr>
    </a:lvl1pPr>
    <a:lvl2pPr marL="327530" algn="l" rtl="0" fontAlgn="base">
      <a:spcBef>
        <a:spcPct val="0"/>
      </a:spcBef>
      <a:spcAft>
        <a:spcPct val="0"/>
      </a:spcAft>
      <a:defRPr sz="2600" kern="1200">
        <a:solidFill>
          <a:schemeClr val="tx1"/>
        </a:solidFill>
        <a:latin typeface="Arial" charset="0"/>
        <a:ea typeface="+mn-ea"/>
        <a:cs typeface="Arial" charset="0"/>
      </a:defRPr>
    </a:lvl2pPr>
    <a:lvl3pPr marL="655059" algn="l" rtl="0" fontAlgn="base">
      <a:spcBef>
        <a:spcPct val="0"/>
      </a:spcBef>
      <a:spcAft>
        <a:spcPct val="0"/>
      </a:spcAft>
      <a:defRPr sz="2600" kern="1200">
        <a:solidFill>
          <a:schemeClr val="tx1"/>
        </a:solidFill>
        <a:latin typeface="Arial" charset="0"/>
        <a:ea typeface="+mn-ea"/>
        <a:cs typeface="Arial" charset="0"/>
      </a:defRPr>
    </a:lvl3pPr>
    <a:lvl4pPr marL="982591" algn="l" rtl="0" fontAlgn="base">
      <a:spcBef>
        <a:spcPct val="0"/>
      </a:spcBef>
      <a:spcAft>
        <a:spcPct val="0"/>
      </a:spcAft>
      <a:defRPr sz="2600" kern="1200">
        <a:solidFill>
          <a:schemeClr val="tx1"/>
        </a:solidFill>
        <a:latin typeface="Arial" charset="0"/>
        <a:ea typeface="+mn-ea"/>
        <a:cs typeface="Arial" charset="0"/>
      </a:defRPr>
    </a:lvl4pPr>
    <a:lvl5pPr marL="1310122" algn="l" rtl="0" fontAlgn="base">
      <a:spcBef>
        <a:spcPct val="0"/>
      </a:spcBef>
      <a:spcAft>
        <a:spcPct val="0"/>
      </a:spcAft>
      <a:defRPr sz="2600" kern="1200">
        <a:solidFill>
          <a:schemeClr val="tx1"/>
        </a:solidFill>
        <a:latin typeface="Arial" charset="0"/>
        <a:ea typeface="+mn-ea"/>
        <a:cs typeface="Arial" charset="0"/>
      </a:defRPr>
    </a:lvl5pPr>
    <a:lvl6pPr marL="1637652" algn="l" defTabSz="655059" rtl="0" eaLnBrk="1" latinLnBrk="0" hangingPunct="1">
      <a:defRPr sz="2600" kern="1200">
        <a:solidFill>
          <a:schemeClr val="tx1"/>
        </a:solidFill>
        <a:latin typeface="Arial" charset="0"/>
        <a:ea typeface="+mn-ea"/>
        <a:cs typeface="Arial" charset="0"/>
      </a:defRPr>
    </a:lvl6pPr>
    <a:lvl7pPr marL="1965182" algn="l" defTabSz="655059" rtl="0" eaLnBrk="1" latinLnBrk="0" hangingPunct="1">
      <a:defRPr sz="2600" kern="1200">
        <a:solidFill>
          <a:schemeClr val="tx1"/>
        </a:solidFill>
        <a:latin typeface="Arial" charset="0"/>
        <a:ea typeface="+mn-ea"/>
        <a:cs typeface="Arial" charset="0"/>
      </a:defRPr>
    </a:lvl7pPr>
    <a:lvl8pPr marL="2292712" algn="l" defTabSz="655059" rtl="0" eaLnBrk="1" latinLnBrk="0" hangingPunct="1">
      <a:defRPr sz="2600" kern="1200">
        <a:solidFill>
          <a:schemeClr val="tx1"/>
        </a:solidFill>
        <a:latin typeface="Arial" charset="0"/>
        <a:ea typeface="+mn-ea"/>
        <a:cs typeface="Arial" charset="0"/>
      </a:defRPr>
    </a:lvl8pPr>
    <a:lvl9pPr marL="2620244" algn="l" defTabSz="655059"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499">
          <p15:clr>
            <a:srgbClr val="A4A3A4"/>
          </p15:clr>
        </p15:guide>
        <p15:guide id="2" pos="13022">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9FFF"/>
    <a:srgbClr val="A3FFA3"/>
    <a:srgbClr val="FFFF99"/>
    <a:srgbClr val="FFFF66"/>
    <a:srgbClr val="FF9900"/>
    <a:srgbClr val="C5D0F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0" d="100"/>
          <a:sy n="40" d="100"/>
        </p:scale>
        <p:origin x="1589" y="-2616"/>
      </p:cViewPr>
      <p:guideLst>
        <p:guide orient="horz" pos="9499"/>
        <p:guide pos="130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80" y="-66"/>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4014" tIns="47007" rIns="94014" bIns="47007" numCol="1" anchor="t" anchorCtr="0" compatLnSpc="1">
            <a:prstTxWarp prst="textNoShape">
              <a:avLst/>
            </a:prstTxWarp>
          </a:bodyPr>
          <a:lstStyle>
            <a:lvl1pPr defTabSz="939800">
              <a:defRPr sz="1200"/>
            </a:lvl1pPr>
          </a:lstStyle>
          <a:p>
            <a:pPr>
              <a:defRPr/>
            </a:pPr>
            <a:endParaRPr lang="en-US"/>
          </a:p>
        </p:txBody>
      </p:sp>
      <p:sp>
        <p:nvSpPr>
          <p:cNvPr id="3075"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a:effectLst/>
        </p:spPr>
        <p:txBody>
          <a:bodyPr vert="horz" wrap="square" lIns="94014" tIns="47007" rIns="94014" bIns="47007" numCol="1" anchor="t" anchorCtr="0" compatLnSpc="1">
            <a:prstTxWarp prst="textNoShape">
              <a:avLst/>
            </a:prstTxWarp>
          </a:bodyPr>
          <a:lstStyle>
            <a:lvl1pPr algn="r" defTabSz="939800">
              <a:defRPr sz="1200"/>
            </a:lvl1pPr>
          </a:lstStyle>
          <a:p>
            <a:pPr>
              <a:defRPr/>
            </a:pPr>
            <a:endParaRPr lang="en-US"/>
          </a:p>
        </p:txBody>
      </p:sp>
      <p:sp>
        <p:nvSpPr>
          <p:cNvPr id="3076"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4014" tIns="47007" rIns="94014" bIns="47007" numCol="1" anchor="b" anchorCtr="0" compatLnSpc="1">
            <a:prstTxWarp prst="textNoShape">
              <a:avLst/>
            </a:prstTxWarp>
          </a:bodyPr>
          <a:lstStyle>
            <a:lvl1pPr defTabSz="939800">
              <a:defRPr sz="1200"/>
            </a:lvl1pPr>
          </a:lstStyle>
          <a:p>
            <a:pPr>
              <a:defRPr/>
            </a:pPr>
            <a:endParaRPr lang="en-US"/>
          </a:p>
        </p:txBody>
      </p:sp>
      <p:sp>
        <p:nvSpPr>
          <p:cNvPr id="3077"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a:effectLst/>
        </p:spPr>
        <p:txBody>
          <a:bodyPr vert="horz" wrap="square" lIns="94014" tIns="47007" rIns="94014" bIns="47007" numCol="1" anchor="b" anchorCtr="0" compatLnSpc="1">
            <a:prstTxWarp prst="textNoShape">
              <a:avLst/>
            </a:prstTxWarp>
          </a:bodyPr>
          <a:lstStyle>
            <a:lvl1pPr algn="r" defTabSz="939800">
              <a:defRPr sz="1200"/>
            </a:lvl1pPr>
          </a:lstStyle>
          <a:p>
            <a:pPr>
              <a:defRPr/>
            </a:pPr>
            <a:fld id="{2E59E8A5-E350-4785-B229-A1EB56B6F396}" type="slidenum">
              <a:rPr lang="en-GB"/>
              <a:pPr>
                <a:defRPr/>
              </a:pPr>
              <a:t>‹#›</a:t>
            </a:fld>
            <a:endParaRPr lang="en-GB"/>
          </a:p>
        </p:txBody>
      </p:sp>
    </p:spTree>
    <p:extLst>
      <p:ext uri="{BB962C8B-B14F-4D97-AF65-F5344CB8AC3E}">
        <p14:creationId xmlns:p14="http://schemas.microsoft.com/office/powerpoint/2010/main" val="1851319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lvl1pPr defTabSz="930275">
              <a:defRPr sz="1200"/>
            </a:lvl1pPr>
          </a:lstStyle>
          <a:p>
            <a:pPr>
              <a:defRPr/>
            </a:pPr>
            <a:endParaRPr lang="en-US"/>
          </a:p>
        </p:txBody>
      </p:sp>
      <p:sp>
        <p:nvSpPr>
          <p:cNvPr id="1229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lvl1pPr algn="r" defTabSz="930275">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2800" y="744538"/>
            <a:ext cx="2632075" cy="3722687"/>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93075" tIns="46538" rIns="93075" bIns="46538" numCol="1" anchor="b" anchorCtr="0" compatLnSpc="1">
            <a:prstTxWarp prst="textNoShape">
              <a:avLst/>
            </a:prstTxWarp>
          </a:bodyPr>
          <a:lstStyle>
            <a:lvl1pPr defTabSz="930275">
              <a:defRPr sz="1200"/>
            </a:lvl1pPr>
          </a:lstStyle>
          <a:p>
            <a:pPr>
              <a:defRPr/>
            </a:pPr>
            <a:endParaRPr lang="en-US"/>
          </a:p>
        </p:txBody>
      </p:sp>
      <p:sp>
        <p:nvSpPr>
          <p:cNvPr id="12295" name="Rectangle 7"/>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93075" tIns="46538" rIns="93075" bIns="46538" numCol="1" anchor="b" anchorCtr="0" compatLnSpc="1">
            <a:prstTxWarp prst="textNoShape">
              <a:avLst/>
            </a:prstTxWarp>
          </a:bodyPr>
          <a:lstStyle>
            <a:lvl1pPr algn="r" defTabSz="930275">
              <a:defRPr sz="1200"/>
            </a:lvl1pPr>
          </a:lstStyle>
          <a:p>
            <a:pPr>
              <a:defRPr/>
            </a:pPr>
            <a:fld id="{D42673A5-08E1-49B3-BA31-07F561942705}" type="slidenum">
              <a:rPr lang="en-GB"/>
              <a:pPr>
                <a:defRPr/>
              </a:pPr>
              <a:t>‹#›</a:t>
            </a:fld>
            <a:endParaRPr lang="en-GB"/>
          </a:p>
        </p:txBody>
      </p:sp>
    </p:spTree>
    <p:extLst>
      <p:ext uri="{BB962C8B-B14F-4D97-AF65-F5344CB8AC3E}">
        <p14:creationId xmlns:p14="http://schemas.microsoft.com/office/powerpoint/2010/main" val="269627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1pPr>
    <a:lvl2pPr marL="327530"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2pPr>
    <a:lvl3pPr marL="655059"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3pPr>
    <a:lvl4pPr marL="982591"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4pPr>
    <a:lvl5pPr marL="1310122"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5pPr>
    <a:lvl6pPr marL="1637652" algn="l" defTabSz="655059" rtl="0" eaLnBrk="1" latinLnBrk="0" hangingPunct="1">
      <a:defRPr sz="900" kern="1200">
        <a:solidFill>
          <a:schemeClr val="tx1"/>
        </a:solidFill>
        <a:latin typeface="+mn-lt"/>
        <a:ea typeface="+mn-ea"/>
        <a:cs typeface="+mn-cs"/>
      </a:defRPr>
    </a:lvl6pPr>
    <a:lvl7pPr marL="1965182" algn="l" defTabSz="655059" rtl="0" eaLnBrk="1" latinLnBrk="0" hangingPunct="1">
      <a:defRPr sz="900" kern="1200">
        <a:solidFill>
          <a:schemeClr val="tx1"/>
        </a:solidFill>
        <a:latin typeface="+mn-lt"/>
        <a:ea typeface="+mn-ea"/>
        <a:cs typeface="+mn-cs"/>
      </a:defRPr>
    </a:lvl7pPr>
    <a:lvl8pPr marL="2292712" algn="l" defTabSz="655059" rtl="0" eaLnBrk="1" latinLnBrk="0" hangingPunct="1">
      <a:defRPr sz="900" kern="1200">
        <a:solidFill>
          <a:schemeClr val="tx1"/>
        </a:solidFill>
        <a:latin typeface="+mn-lt"/>
        <a:ea typeface="+mn-ea"/>
        <a:cs typeface="+mn-cs"/>
      </a:defRPr>
    </a:lvl8pPr>
    <a:lvl9pPr marL="2620244" algn="l" defTabSz="65505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4F122694-99F8-4C97-AA51-73AC780EE371}" type="slidenum">
              <a:rPr lang="en-GB" smtClean="0"/>
              <a:pPr/>
              <a:t>1</a:t>
            </a:fld>
            <a:endParaRPr lang="en-GB"/>
          </a:p>
        </p:txBody>
      </p:sp>
      <p:sp>
        <p:nvSpPr>
          <p:cNvPr id="4099" name="Rectangle 2"/>
          <p:cNvSpPr>
            <a:spLocks noGrp="1" noRot="1" noChangeAspect="1" noChangeArrowheads="1" noTextEdit="1"/>
          </p:cNvSpPr>
          <p:nvPr>
            <p:ph type="sldImg"/>
          </p:nvPr>
        </p:nvSpPr>
        <p:spPr>
          <a:xfrm>
            <a:off x="2082800" y="744538"/>
            <a:ext cx="2632075" cy="3722687"/>
          </a:xfrm>
          <a:ln/>
        </p:spPr>
      </p:sp>
      <p:sp>
        <p:nvSpPr>
          <p:cNvPr id="4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460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6749" y="9406979"/>
            <a:ext cx="18209817" cy="6490008"/>
          </a:xfrm>
          <a:prstGeom prst="rect">
            <a:avLst/>
          </a:prstGeom>
        </p:spPr>
        <p:txBody>
          <a:bodyPr lIns="65506" tIns="32753" rIns="65506" bIns="32753"/>
          <a:lstStyle/>
          <a:p>
            <a:r>
              <a:rPr lang="en-US"/>
              <a:t>Click to edit Master title style</a:t>
            </a:r>
          </a:p>
        </p:txBody>
      </p:sp>
      <p:sp>
        <p:nvSpPr>
          <p:cNvPr id="3" name="Subtitle 2"/>
          <p:cNvSpPr>
            <a:spLocks noGrp="1"/>
          </p:cNvSpPr>
          <p:nvPr>
            <p:ph type="subTitle" idx="1"/>
          </p:nvPr>
        </p:nvSpPr>
        <p:spPr>
          <a:xfrm>
            <a:off x="3213498" y="17158655"/>
            <a:ext cx="14996319" cy="7737795"/>
          </a:xfrm>
          <a:prstGeom prst="rect">
            <a:avLst/>
          </a:prstGeom>
        </p:spPr>
        <p:txBody>
          <a:bodyPr lIns="65506" tIns="32753" rIns="65506" bIns="32753"/>
          <a:lstStyle>
            <a:lvl1pPr marL="0" indent="0" algn="ctr">
              <a:buNone/>
              <a:defRPr/>
            </a:lvl1pPr>
            <a:lvl2pPr marL="327530" indent="0" algn="ctr">
              <a:buNone/>
              <a:defRPr/>
            </a:lvl2pPr>
            <a:lvl3pPr marL="655059" indent="0" algn="ctr">
              <a:buNone/>
              <a:defRPr/>
            </a:lvl3pPr>
            <a:lvl4pPr marL="982591" indent="0" algn="ctr">
              <a:buNone/>
              <a:defRPr/>
            </a:lvl4pPr>
            <a:lvl5pPr marL="1310122" indent="0" algn="ctr">
              <a:buNone/>
              <a:defRPr/>
            </a:lvl5pPr>
            <a:lvl6pPr marL="1637652" indent="0" algn="ctr">
              <a:buNone/>
              <a:defRPr/>
            </a:lvl6pPr>
            <a:lvl7pPr marL="1965182" indent="0" algn="ctr">
              <a:buNone/>
              <a:defRPr/>
            </a:lvl7pPr>
            <a:lvl8pPr marL="2292712" indent="0" algn="ctr">
              <a:buNone/>
              <a:defRPr/>
            </a:lvl8pPr>
            <a:lvl9pPr marL="2620244"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Vertical Text Placeholder 2"/>
          <p:cNvSpPr>
            <a:spLocks noGrp="1"/>
          </p:cNvSpPr>
          <p:nvPr>
            <p:ph type="body" orient="vert" idx="1"/>
          </p:nvPr>
        </p:nvSpPr>
        <p:spPr>
          <a:xfrm>
            <a:off x="1071169" y="7065329"/>
            <a:ext cx="19280982" cy="19983522"/>
          </a:xfrm>
          <a:prstGeom prst="rect">
            <a:avLst/>
          </a:prstGeom>
        </p:spPr>
        <p:txBody>
          <a:bodyPr vert="eaVert" lIns="65506" tIns="32753" rIns="65506" bIns="3275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31906" y="1212464"/>
            <a:ext cx="4820244" cy="25836389"/>
          </a:xfrm>
          <a:prstGeom prst="rect">
            <a:avLst/>
          </a:prstGeom>
        </p:spPr>
        <p:txBody>
          <a:bodyPr vert="eaVert" lIns="65506" tIns="32753" rIns="65506" bIns="32753"/>
          <a:lstStyle/>
          <a:p>
            <a:r>
              <a:rPr lang="en-US"/>
              <a:t>Click to edit Master title style</a:t>
            </a:r>
          </a:p>
        </p:txBody>
      </p:sp>
      <p:sp>
        <p:nvSpPr>
          <p:cNvPr id="3" name="Vertical Text Placeholder 2"/>
          <p:cNvSpPr>
            <a:spLocks noGrp="1"/>
          </p:cNvSpPr>
          <p:nvPr>
            <p:ph type="body" orient="vert" idx="1"/>
          </p:nvPr>
        </p:nvSpPr>
        <p:spPr>
          <a:xfrm>
            <a:off x="1071166" y="1212464"/>
            <a:ext cx="14353621" cy="25836389"/>
          </a:xfrm>
          <a:prstGeom prst="rect">
            <a:avLst/>
          </a:prstGeom>
        </p:spPr>
        <p:txBody>
          <a:bodyPr vert="eaVert" lIns="65506" tIns="32753" rIns="65506" bIns="3275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Content Placeholder 2"/>
          <p:cNvSpPr>
            <a:spLocks noGrp="1"/>
          </p:cNvSpPr>
          <p:nvPr>
            <p:ph idx="1"/>
          </p:nvPr>
        </p:nvSpPr>
        <p:spPr>
          <a:xfrm>
            <a:off x="1071169" y="6727422"/>
            <a:ext cx="19280982" cy="20321431"/>
          </a:xfrm>
          <a:prstGeom prst="rect">
            <a:avLst/>
          </a:prstGeom>
        </p:spPr>
        <p:txBody>
          <a:bodyPr lIns="65506" tIns="32753" rIns="65506" bIns="3275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2665" y="19457411"/>
            <a:ext cx="18209817" cy="6014360"/>
          </a:xfrm>
          <a:prstGeom prst="rect">
            <a:avLst/>
          </a:prstGeom>
        </p:spPr>
        <p:txBody>
          <a:bodyPr lIns="65506" tIns="32753" rIns="65506" bIns="32753"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1692665" y="12833664"/>
            <a:ext cx="18209817" cy="6623745"/>
          </a:xfrm>
          <a:prstGeom prst="rect">
            <a:avLst/>
          </a:prstGeom>
        </p:spPr>
        <p:txBody>
          <a:bodyPr lIns="65506" tIns="32753" rIns="65506" bIns="32753" anchor="b"/>
          <a:lstStyle>
            <a:lvl1pPr marL="0" indent="0">
              <a:buNone/>
              <a:defRPr sz="1400"/>
            </a:lvl1pPr>
            <a:lvl2pPr marL="327530" indent="0">
              <a:buNone/>
              <a:defRPr sz="1300"/>
            </a:lvl2pPr>
            <a:lvl3pPr marL="655059" indent="0">
              <a:buNone/>
              <a:defRPr sz="1100"/>
            </a:lvl3pPr>
            <a:lvl4pPr marL="982591" indent="0">
              <a:buNone/>
              <a:defRPr sz="1000"/>
            </a:lvl4pPr>
            <a:lvl5pPr marL="1310122" indent="0">
              <a:buNone/>
              <a:defRPr sz="1000"/>
            </a:lvl5pPr>
            <a:lvl6pPr marL="1637652" indent="0">
              <a:buNone/>
              <a:defRPr sz="1000"/>
            </a:lvl6pPr>
            <a:lvl7pPr marL="1965182" indent="0">
              <a:buNone/>
              <a:defRPr sz="1000"/>
            </a:lvl7pPr>
            <a:lvl8pPr marL="2292712" indent="0">
              <a:buNone/>
              <a:defRPr sz="1000"/>
            </a:lvl8pPr>
            <a:lvl9pPr marL="2620244" indent="0">
              <a:buNone/>
              <a:defRPr sz="10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Content Placeholder 2"/>
          <p:cNvSpPr>
            <a:spLocks noGrp="1"/>
          </p:cNvSpPr>
          <p:nvPr>
            <p:ph sz="half" idx="1"/>
          </p:nvPr>
        </p:nvSpPr>
        <p:spPr>
          <a:xfrm>
            <a:off x="1071165" y="7065329"/>
            <a:ext cx="9586933" cy="19983522"/>
          </a:xfrm>
          <a:prstGeom prst="rect">
            <a:avLst/>
          </a:prstGeom>
        </p:spPr>
        <p:txBody>
          <a:bodyPr lIns="65506" tIns="32753" rIns="65506" bIns="32753"/>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65216" y="7065329"/>
            <a:ext cx="9586933" cy="19983522"/>
          </a:xfrm>
          <a:prstGeom prst="rect">
            <a:avLst/>
          </a:prstGeom>
        </p:spPr>
        <p:txBody>
          <a:bodyPr lIns="65506" tIns="32753" rIns="65506" bIns="32753"/>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lvl1pPr>
              <a:defRPr/>
            </a:lvl1pPr>
          </a:lstStyle>
          <a:p>
            <a:r>
              <a:rPr lang="en-US"/>
              <a:t>Click to edit Master title style</a:t>
            </a:r>
          </a:p>
        </p:txBody>
      </p:sp>
      <p:sp>
        <p:nvSpPr>
          <p:cNvPr id="3" name="Text Placeholder 2"/>
          <p:cNvSpPr>
            <a:spLocks noGrp="1"/>
          </p:cNvSpPr>
          <p:nvPr>
            <p:ph type="body" idx="1"/>
          </p:nvPr>
        </p:nvSpPr>
        <p:spPr>
          <a:xfrm>
            <a:off x="1071167" y="6777671"/>
            <a:ext cx="9465310" cy="2824869"/>
          </a:xfrm>
          <a:prstGeom prst="rect">
            <a:avLst/>
          </a:prstGeom>
        </p:spPr>
        <p:txBody>
          <a:bodyPr lIns="65506" tIns="32753" rIns="65506" bIns="32753" anchor="b"/>
          <a:lstStyle>
            <a:lvl1pPr marL="0" indent="0">
              <a:buNone/>
              <a:defRPr sz="1700" b="1"/>
            </a:lvl1pPr>
            <a:lvl2pPr marL="327530" indent="0">
              <a:buNone/>
              <a:defRPr sz="1400" b="1"/>
            </a:lvl2pPr>
            <a:lvl3pPr marL="655059" indent="0">
              <a:buNone/>
              <a:defRPr sz="1300" b="1"/>
            </a:lvl3pPr>
            <a:lvl4pPr marL="982591" indent="0">
              <a:buNone/>
              <a:defRPr sz="1100" b="1"/>
            </a:lvl4pPr>
            <a:lvl5pPr marL="1310122" indent="0">
              <a:buNone/>
              <a:defRPr sz="1100" b="1"/>
            </a:lvl5pPr>
            <a:lvl6pPr marL="1637652" indent="0">
              <a:buNone/>
              <a:defRPr sz="1100" b="1"/>
            </a:lvl6pPr>
            <a:lvl7pPr marL="1965182" indent="0">
              <a:buNone/>
              <a:defRPr sz="1100" b="1"/>
            </a:lvl7pPr>
            <a:lvl8pPr marL="2292712" indent="0">
              <a:buNone/>
              <a:defRPr sz="1100" b="1"/>
            </a:lvl8pPr>
            <a:lvl9pPr marL="2620244" indent="0">
              <a:buNone/>
              <a:defRPr sz="1100" b="1"/>
            </a:lvl9pPr>
          </a:lstStyle>
          <a:p>
            <a:pPr lvl="0"/>
            <a:r>
              <a:rPr lang="en-US"/>
              <a:t>Click to edit Master text styles</a:t>
            </a:r>
          </a:p>
        </p:txBody>
      </p:sp>
      <p:sp>
        <p:nvSpPr>
          <p:cNvPr id="4" name="Content Placeholder 3"/>
          <p:cNvSpPr>
            <a:spLocks noGrp="1"/>
          </p:cNvSpPr>
          <p:nvPr>
            <p:ph sz="half" idx="2"/>
          </p:nvPr>
        </p:nvSpPr>
        <p:spPr>
          <a:xfrm>
            <a:off x="1071167" y="9602539"/>
            <a:ext cx="9465310" cy="17446313"/>
          </a:xfrm>
          <a:prstGeom prst="rect">
            <a:avLst/>
          </a:prstGeom>
        </p:spPr>
        <p:txBody>
          <a:bodyPr lIns="65506" tIns="32753" rIns="65506" bIns="32753"/>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82377" y="6777671"/>
            <a:ext cx="9469773" cy="2824869"/>
          </a:xfrm>
          <a:prstGeom prst="rect">
            <a:avLst/>
          </a:prstGeom>
        </p:spPr>
        <p:txBody>
          <a:bodyPr lIns="65506" tIns="32753" rIns="65506" bIns="32753" anchor="b"/>
          <a:lstStyle>
            <a:lvl1pPr marL="0" indent="0">
              <a:buNone/>
              <a:defRPr sz="1700" b="1"/>
            </a:lvl1pPr>
            <a:lvl2pPr marL="327530" indent="0">
              <a:buNone/>
              <a:defRPr sz="1400" b="1"/>
            </a:lvl2pPr>
            <a:lvl3pPr marL="655059" indent="0">
              <a:buNone/>
              <a:defRPr sz="1300" b="1"/>
            </a:lvl3pPr>
            <a:lvl4pPr marL="982591" indent="0">
              <a:buNone/>
              <a:defRPr sz="1100" b="1"/>
            </a:lvl4pPr>
            <a:lvl5pPr marL="1310122" indent="0">
              <a:buNone/>
              <a:defRPr sz="1100" b="1"/>
            </a:lvl5pPr>
            <a:lvl6pPr marL="1637652" indent="0">
              <a:buNone/>
              <a:defRPr sz="1100" b="1"/>
            </a:lvl6pPr>
            <a:lvl7pPr marL="1965182" indent="0">
              <a:buNone/>
              <a:defRPr sz="1100" b="1"/>
            </a:lvl7pPr>
            <a:lvl8pPr marL="2292712" indent="0">
              <a:buNone/>
              <a:defRPr sz="1100" b="1"/>
            </a:lvl8pPr>
            <a:lvl9pPr marL="2620244"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82377" y="9602539"/>
            <a:ext cx="9469773" cy="17446313"/>
          </a:xfrm>
          <a:prstGeom prst="rect">
            <a:avLst/>
          </a:prstGeom>
        </p:spPr>
        <p:txBody>
          <a:bodyPr lIns="65506" tIns="32753" rIns="65506" bIns="32753"/>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166" y="1206158"/>
            <a:ext cx="7048494" cy="5129933"/>
          </a:xfrm>
          <a:prstGeom prst="rect">
            <a:avLst/>
          </a:prstGeom>
        </p:spPr>
        <p:txBody>
          <a:bodyPr lIns="65506" tIns="32753" rIns="65506" bIns="32753" anchor="b"/>
          <a:lstStyle>
            <a:lvl1pPr algn="l">
              <a:defRPr sz="1400" b="1"/>
            </a:lvl1pPr>
          </a:lstStyle>
          <a:p>
            <a:r>
              <a:rPr lang="en-US"/>
              <a:t>Click to edit Master title style</a:t>
            </a:r>
          </a:p>
        </p:txBody>
      </p:sp>
      <p:sp>
        <p:nvSpPr>
          <p:cNvPr id="3" name="Content Placeholder 2"/>
          <p:cNvSpPr>
            <a:spLocks noGrp="1"/>
          </p:cNvSpPr>
          <p:nvPr>
            <p:ph idx="1"/>
          </p:nvPr>
        </p:nvSpPr>
        <p:spPr>
          <a:xfrm>
            <a:off x="8376295" y="1206155"/>
            <a:ext cx="11975855" cy="25842697"/>
          </a:xfrm>
          <a:prstGeom prst="rect">
            <a:avLst/>
          </a:prstGeom>
        </p:spPr>
        <p:txBody>
          <a:bodyPr lIns="65506" tIns="32753" rIns="65506" bIns="32753"/>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1166" y="6336089"/>
            <a:ext cx="7048494" cy="20712765"/>
          </a:xfrm>
          <a:prstGeom prst="rect">
            <a:avLst/>
          </a:prstGeom>
        </p:spPr>
        <p:txBody>
          <a:bodyPr lIns="65506" tIns="32753" rIns="65506" bIns="32753"/>
          <a:lstStyle>
            <a:lvl1pPr marL="0" indent="0">
              <a:buNone/>
              <a:defRPr sz="1000"/>
            </a:lvl1pPr>
            <a:lvl2pPr marL="327530" indent="0">
              <a:buNone/>
              <a:defRPr sz="900"/>
            </a:lvl2pPr>
            <a:lvl3pPr marL="655059" indent="0">
              <a:buNone/>
              <a:defRPr sz="700"/>
            </a:lvl3pPr>
            <a:lvl4pPr marL="982591" indent="0">
              <a:buNone/>
              <a:defRPr sz="600"/>
            </a:lvl4pPr>
            <a:lvl5pPr marL="1310122" indent="0">
              <a:buNone/>
              <a:defRPr sz="600"/>
            </a:lvl5pPr>
            <a:lvl6pPr marL="1637652" indent="0">
              <a:buNone/>
              <a:defRPr sz="600"/>
            </a:lvl6pPr>
            <a:lvl7pPr marL="1965182" indent="0">
              <a:buNone/>
              <a:defRPr sz="600"/>
            </a:lvl7pPr>
            <a:lvl8pPr marL="2292712" indent="0">
              <a:buNone/>
              <a:defRPr sz="600"/>
            </a:lvl8pPr>
            <a:lvl9pPr marL="2620244" indent="0">
              <a:buNone/>
              <a:defRPr sz="6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8747" y="21195985"/>
            <a:ext cx="12853988" cy="2501883"/>
          </a:xfrm>
          <a:prstGeom prst="rect">
            <a:avLst/>
          </a:prstGeom>
        </p:spPr>
        <p:txBody>
          <a:bodyPr lIns="65506" tIns="32753" rIns="65506" bIns="32753"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4198747" y="2705012"/>
            <a:ext cx="12853988" cy="18167985"/>
          </a:xfrm>
          <a:prstGeom prst="rect">
            <a:avLst/>
          </a:prstGeom>
        </p:spPr>
        <p:txBody>
          <a:bodyPr lIns="65506" tIns="32753" rIns="65506" bIns="32753"/>
          <a:lstStyle>
            <a:lvl1pPr marL="0" indent="0">
              <a:buNone/>
              <a:defRPr sz="2300"/>
            </a:lvl1pPr>
            <a:lvl2pPr marL="327530" indent="0">
              <a:buNone/>
              <a:defRPr sz="2000"/>
            </a:lvl2pPr>
            <a:lvl3pPr marL="655059" indent="0">
              <a:buNone/>
              <a:defRPr sz="1700"/>
            </a:lvl3pPr>
            <a:lvl4pPr marL="982591" indent="0">
              <a:buNone/>
              <a:defRPr sz="1400"/>
            </a:lvl4pPr>
            <a:lvl5pPr marL="1310122" indent="0">
              <a:buNone/>
              <a:defRPr sz="1400"/>
            </a:lvl5pPr>
            <a:lvl6pPr marL="1637652" indent="0">
              <a:buNone/>
              <a:defRPr sz="1400"/>
            </a:lvl6pPr>
            <a:lvl7pPr marL="1965182" indent="0">
              <a:buNone/>
              <a:defRPr sz="1400"/>
            </a:lvl7pPr>
            <a:lvl8pPr marL="2292712" indent="0">
              <a:buNone/>
              <a:defRPr sz="1400"/>
            </a:lvl8pPr>
            <a:lvl9pPr marL="2620244" indent="0">
              <a:buNone/>
              <a:defRPr sz="1400"/>
            </a:lvl9pPr>
          </a:lstStyle>
          <a:p>
            <a:pPr lvl="0"/>
            <a:endParaRPr lang="en-US" noProof="0"/>
          </a:p>
        </p:txBody>
      </p:sp>
      <p:sp>
        <p:nvSpPr>
          <p:cNvPr id="4" name="Text Placeholder 3"/>
          <p:cNvSpPr>
            <a:spLocks noGrp="1"/>
          </p:cNvSpPr>
          <p:nvPr>
            <p:ph type="body" sz="half" idx="2"/>
          </p:nvPr>
        </p:nvSpPr>
        <p:spPr>
          <a:xfrm>
            <a:off x="4198747" y="23697867"/>
            <a:ext cx="12853988" cy="3554112"/>
          </a:xfrm>
          <a:prstGeom prst="rect">
            <a:avLst/>
          </a:prstGeom>
        </p:spPr>
        <p:txBody>
          <a:bodyPr lIns="65506" tIns="32753" rIns="65506" bIns="32753"/>
          <a:lstStyle>
            <a:lvl1pPr marL="0" indent="0">
              <a:buNone/>
              <a:defRPr sz="1000"/>
            </a:lvl1pPr>
            <a:lvl2pPr marL="327530" indent="0">
              <a:buNone/>
              <a:defRPr sz="900"/>
            </a:lvl2pPr>
            <a:lvl3pPr marL="655059" indent="0">
              <a:buNone/>
              <a:defRPr sz="700"/>
            </a:lvl3pPr>
            <a:lvl4pPr marL="982591" indent="0">
              <a:buNone/>
              <a:defRPr sz="600"/>
            </a:lvl4pPr>
            <a:lvl5pPr marL="1310122" indent="0">
              <a:buNone/>
              <a:defRPr sz="600"/>
            </a:lvl5pPr>
            <a:lvl6pPr marL="1637652" indent="0">
              <a:buNone/>
              <a:defRPr sz="600"/>
            </a:lvl6pPr>
            <a:lvl7pPr marL="1965182" indent="0">
              <a:buNone/>
              <a:defRPr sz="600"/>
            </a:lvl7pPr>
            <a:lvl8pPr marL="2292712" indent="0">
              <a:buNone/>
              <a:defRPr sz="600"/>
            </a:lvl8pPr>
            <a:lvl9pPr marL="2620244" indent="0">
              <a:buNone/>
              <a:defRPr sz="6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Oval 12"/>
          <p:cNvSpPr>
            <a:spLocks noChangeArrowheads="1"/>
          </p:cNvSpPr>
          <p:nvPr/>
        </p:nvSpPr>
        <p:spPr bwMode="auto">
          <a:xfrm>
            <a:off x="610343" y="4528118"/>
            <a:ext cx="8568209" cy="8044380"/>
          </a:xfrm>
          <a:prstGeom prst="ellipse">
            <a:avLst/>
          </a:prstGeom>
          <a:solidFill>
            <a:srgbClr val="3366FF"/>
          </a:solidFill>
          <a:ln w="9525">
            <a:noFill/>
            <a:round/>
            <a:headEnd/>
            <a:tailEnd/>
          </a:ln>
          <a:effectLst/>
        </p:spPr>
        <p:txBody>
          <a:bodyPr wrap="none" lIns="65506" tIns="32753" rIns="65506" bIns="32753" anchor="ctr"/>
          <a:lstStyle/>
          <a:p>
            <a:pPr algn="ctr">
              <a:defRPr/>
            </a:pPr>
            <a:endParaRPr lang="en-US"/>
          </a:p>
        </p:txBody>
      </p:sp>
      <p:sp>
        <p:nvSpPr>
          <p:cNvPr id="1034" name="Rectangle 10"/>
          <p:cNvSpPr>
            <a:spLocks noChangeArrowheads="1"/>
          </p:cNvSpPr>
          <p:nvPr/>
        </p:nvSpPr>
        <p:spPr bwMode="auto">
          <a:xfrm>
            <a:off x="2" y="4419616"/>
            <a:ext cx="4724287" cy="4240457"/>
          </a:xfrm>
          <a:prstGeom prst="rect">
            <a:avLst/>
          </a:prstGeom>
          <a:solidFill>
            <a:schemeClr val="accent2"/>
          </a:solidFill>
          <a:ln w="9525">
            <a:noFill/>
            <a:miter lim="800000"/>
            <a:headEnd/>
            <a:tailEnd/>
          </a:ln>
          <a:effectLst/>
        </p:spPr>
        <p:txBody>
          <a:bodyPr wrap="none" lIns="65506" tIns="32753" rIns="65506" bIns="32753" anchor="ctr"/>
          <a:lstStyle/>
          <a:p>
            <a:pPr algn="ctr">
              <a:defRPr/>
            </a:pPr>
            <a:endParaRPr lang="en-US"/>
          </a:p>
        </p:txBody>
      </p:sp>
      <p:sp>
        <p:nvSpPr>
          <p:cNvPr id="1045" name="Rectangle 21"/>
          <p:cNvSpPr>
            <a:spLocks noChangeArrowheads="1"/>
          </p:cNvSpPr>
          <p:nvPr/>
        </p:nvSpPr>
        <p:spPr bwMode="auto">
          <a:xfrm>
            <a:off x="648281" y="7543501"/>
            <a:ext cx="420656" cy="533685"/>
          </a:xfrm>
          <a:prstGeom prst="rect">
            <a:avLst/>
          </a:prstGeom>
          <a:solidFill>
            <a:schemeClr val="bg1"/>
          </a:solidFill>
          <a:ln w="9525">
            <a:noFill/>
            <a:miter lim="800000"/>
            <a:headEnd/>
            <a:tailEnd/>
          </a:ln>
          <a:effectLst/>
        </p:spPr>
        <p:txBody>
          <a:bodyPr wrap="none" lIns="65506" tIns="32753" rIns="65506" bIns="32753" anchor="ctr"/>
          <a:lstStyle/>
          <a:p>
            <a:pPr algn="ctr">
              <a:defRPr/>
            </a:pPr>
            <a:endParaRPr lang="en-US"/>
          </a:p>
        </p:txBody>
      </p:sp>
      <p:sp>
        <p:nvSpPr>
          <p:cNvPr id="1044" name="Rectangle 20"/>
          <p:cNvSpPr>
            <a:spLocks noChangeArrowheads="1"/>
          </p:cNvSpPr>
          <p:nvPr/>
        </p:nvSpPr>
        <p:spPr bwMode="auto">
          <a:xfrm>
            <a:off x="553439" y="7962375"/>
            <a:ext cx="534467" cy="1619978"/>
          </a:xfrm>
          <a:prstGeom prst="rect">
            <a:avLst/>
          </a:prstGeom>
          <a:solidFill>
            <a:schemeClr val="bg1"/>
          </a:solidFill>
          <a:ln w="9525">
            <a:noFill/>
            <a:miter lim="800000"/>
            <a:headEnd/>
            <a:tailEnd/>
          </a:ln>
          <a:effectLst/>
        </p:spPr>
        <p:txBody>
          <a:bodyPr wrap="none" lIns="65506" tIns="32753" rIns="65506" bIns="32753" anchor="ctr"/>
          <a:lstStyle/>
          <a:p>
            <a:pPr algn="ctr">
              <a:defRPr/>
            </a:pPr>
            <a:endParaRPr lang="en-US"/>
          </a:p>
        </p:txBody>
      </p:sp>
      <p:sp>
        <p:nvSpPr>
          <p:cNvPr id="1038" name="Rectangle 14"/>
          <p:cNvSpPr>
            <a:spLocks noChangeArrowheads="1"/>
          </p:cNvSpPr>
          <p:nvPr/>
        </p:nvSpPr>
        <p:spPr bwMode="auto">
          <a:xfrm>
            <a:off x="762093" y="7239440"/>
            <a:ext cx="20661223" cy="6048425"/>
          </a:xfrm>
          <a:prstGeom prst="rect">
            <a:avLst/>
          </a:prstGeom>
          <a:solidFill>
            <a:schemeClr val="bg1"/>
          </a:solidFill>
          <a:ln w="9525">
            <a:noFill/>
            <a:miter lim="800000"/>
            <a:headEnd/>
            <a:tailEnd/>
          </a:ln>
          <a:effectLst/>
        </p:spPr>
        <p:txBody>
          <a:bodyPr wrap="none" lIns="86947" tIns="43473" rIns="86947" bIns="43473" anchor="ctr"/>
          <a:lstStyle/>
          <a:p>
            <a:pPr algn="ctr" defTabSz="870003">
              <a:defRPr/>
            </a:pPr>
            <a:endParaRPr lang="en-US" sz="5500" baseline="-25000" dirty="0"/>
          </a:p>
        </p:txBody>
      </p:sp>
      <p:sp>
        <p:nvSpPr>
          <p:cNvPr id="1035" name="Oval 11"/>
          <p:cNvSpPr>
            <a:spLocks noChangeArrowheads="1"/>
          </p:cNvSpPr>
          <p:nvPr/>
        </p:nvSpPr>
        <p:spPr bwMode="auto">
          <a:xfrm>
            <a:off x="487606" y="4438543"/>
            <a:ext cx="8929727" cy="8378722"/>
          </a:xfrm>
          <a:prstGeom prst="ellipse">
            <a:avLst/>
          </a:prstGeom>
          <a:solidFill>
            <a:schemeClr val="bg1"/>
          </a:solidFill>
          <a:ln w="9525">
            <a:noFill/>
            <a:round/>
            <a:headEnd/>
            <a:tailEnd/>
          </a:ln>
          <a:effectLst/>
        </p:spPr>
        <p:txBody>
          <a:bodyPr wrap="none" lIns="65506" tIns="32753" rIns="65506" bIns="32753" anchor="ctr"/>
          <a:lstStyle/>
          <a:p>
            <a:pPr algn="ctr">
              <a:defRPr/>
            </a:pPr>
            <a:endParaRPr lang="en-US"/>
          </a:p>
        </p:txBody>
      </p:sp>
      <p:sp>
        <p:nvSpPr>
          <p:cNvPr id="1040" name="Rectangle 16"/>
          <p:cNvSpPr>
            <a:spLocks noChangeArrowheads="1"/>
          </p:cNvSpPr>
          <p:nvPr/>
        </p:nvSpPr>
        <p:spPr bwMode="auto">
          <a:xfrm>
            <a:off x="3" y="7848826"/>
            <a:ext cx="477561" cy="22431153"/>
          </a:xfrm>
          <a:prstGeom prst="rect">
            <a:avLst/>
          </a:prstGeom>
          <a:solidFill>
            <a:schemeClr val="accent2"/>
          </a:solidFill>
          <a:ln w="9525">
            <a:noFill/>
            <a:miter lim="800000"/>
            <a:headEnd/>
            <a:tailEnd/>
          </a:ln>
          <a:effectLst/>
        </p:spPr>
        <p:txBody>
          <a:bodyPr wrap="none" lIns="65506" tIns="32753" rIns="65506" bIns="32753" anchor="ctr"/>
          <a:lstStyle/>
          <a:p>
            <a:pPr algn="ctr">
              <a:defRPr/>
            </a:pPr>
            <a:endParaRPr lang="en-US"/>
          </a:p>
        </p:txBody>
      </p:sp>
      <p:sp>
        <p:nvSpPr>
          <p:cNvPr id="1032" name="Rectangle 8"/>
          <p:cNvSpPr>
            <a:spLocks noChangeArrowheads="1"/>
          </p:cNvSpPr>
          <p:nvPr/>
        </p:nvSpPr>
        <p:spPr bwMode="auto">
          <a:xfrm>
            <a:off x="3" y="16916415"/>
            <a:ext cx="477561" cy="13363562"/>
          </a:xfrm>
          <a:prstGeom prst="rect">
            <a:avLst/>
          </a:prstGeom>
          <a:gradFill rotWithShape="0">
            <a:gsLst>
              <a:gs pos="0">
                <a:schemeClr val="accent2"/>
              </a:gs>
              <a:gs pos="100000">
                <a:schemeClr val="accent2">
                  <a:gamma/>
                  <a:tint val="48627"/>
                  <a:invGamma/>
                </a:schemeClr>
              </a:gs>
            </a:gsLst>
            <a:lin ang="5400000" scaled="1"/>
          </a:gradFill>
          <a:ln w="9525">
            <a:noFill/>
            <a:miter lim="800000"/>
            <a:headEnd/>
            <a:tailEnd/>
          </a:ln>
          <a:effectLst/>
        </p:spPr>
        <p:txBody>
          <a:bodyPr wrap="none" lIns="65506" tIns="32753" rIns="65506" bIns="32753" anchor="ctr"/>
          <a:lstStyle/>
          <a:p>
            <a:pPr algn="ctr">
              <a:defRPr/>
            </a:pPr>
            <a:endParaRPr lang="en-US"/>
          </a:p>
        </p:txBody>
      </p:sp>
      <p:sp>
        <p:nvSpPr>
          <p:cNvPr id="1033" name="Rectangle 9"/>
          <p:cNvSpPr>
            <a:spLocks noChangeArrowheads="1"/>
          </p:cNvSpPr>
          <p:nvPr/>
        </p:nvSpPr>
        <p:spPr bwMode="auto">
          <a:xfrm>
            <a:off x="1" y="1"/>
            <a:ext cx="21450091" cy="4472605"/>
          </a:xfrm>
          <a:prstGeom prst="rect">
            <a:avLst/>
          </a:prstGeom>
          <a:gradFill rotWithShape="0">
            <a:gsLst>
              <a:gs pos="0">
                <a:schemeClr val="accent2">
                  <a:gamma/>
                  <a:shade val="51373"/>
                  <a:invGamma/>
                </a:schemeClr>
              </a:gs>
              <a:gs pos="100000">
                <a:schemeClr val="accent2"/>
              </a:gs>
            </a:gsLst>
            <a:lin ang="5400000" scaled="1"/>
          </a:gradFill>
          <a:ln w="9525">
            <a:noFill/>
            <a:miter lim="800000"/>
            <a:headEnd/>
            <a:tailEnd/>
          </a:ln>
          <a:effectLst/>
        </p:spPr>
        <p:txBody>
          <a:bodyPr wrap="none" lIns="65506" tIns="32753" rIns="65506" bIns="32753" anchor="ctr"/>
          <a:lstStyle/>
          <a:p>
            <a:pPr algn="ctr">
              <a:defRPr/>
            </a:pPr>
            <a:endParaRPr lang="en-US"/>
          </a:p>
        </p:txBody>
      </p:sp>
      <p:sp>
        <p:nvSpPr>
          <p:cNvPr id="18" name="Freeform 17"/>
          <p:cNvSpPr/>
          <p:nvPr/>
        </p:nvSpPr>
        <p:spPr bwMode="auto">
          <a:xfrm>
            <a:off x="526662" y="7335329"/>
            <a:ext cx="278950" cy="1127929"/>
          </a:xfrm>
          <a:custGeom>
            <a:avLst/>
            <a:gdLst>
              <a:gd name="connsiteX0" fmla="*/ 53975 w 396875"/>
              <a:gd name="connsiteY0" fmla="*/ 1419225 h 1419225"/>
              <a:gd name="connsiteX1" fmla="*/ 107950 w 396875"/>
              <a:gd name="connsiteY1" fmla="*/ 901700 h 1419225"/>
              <a:gd name="connsiteX2" fmla="*/ 234950 w 396875"/>
              <a:gd name="connsiteY2" fmla="*/ 377825 h 1419225"/>
              <a:gd name="connsiteX3" fmla="*/ 396875 w 396875"/>
              <a:gd name="connsiteY3" fmla="*/ 0 h 1419225"/>
              <a:gd name="connsiteX4" fmla="*/ 285750 w 396875"/>
              <a:gd name="connsiteY4" fmla="*/ 50800 h 1419225"/>
              <a:gd name="connsiteX5" fmla="*/ 57150 w 396875"/>
              <a:gd name="connsiteY5" fmla="*/ 822325 h 1419225"/>
              <a:gd name="connsiteX6" fmla="*/ 0 w 396875"/>
              <a:gd name="connsiteY6" fmla="*/ 1368425 h 1419225"/>
              <a:gd name="connsiteX7" fmla="*/ 53975 w 396875"/>
              <a:gd name="connsiteY7"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875" h="1419225">
                <a:moveTo>
                  <a:pt x="53975" y="1419225"/>
                </a:moveTo>
                <a:lnTo>
                  <a:pt x="107950" y="901700"/>
                </a:lnTo>
                <a:lnTo>
                  <a:pt x="234950" y="377825"/>
                </a:lnTo>
                <a:lnTo>
                  <a:pt x="396875" y="0"/>
                </a:lnTo>
                <a:lnTo>
                  <a:pt x="285750" y="50800"/>
                </a:lnTo>
                <a:lnTo>
                  <a:pt x="57150" y="822325"/>
                </a:lnTo>
                <a:lnTo>
                  <a:pt x="0" y="1368425"/>
                </a:lnTo>
                <a:lnTo>
                  <a:pt x="53975" y="1419225"/>
                </a:lnTo>
                <a:close/>
              </a:path>
            </a:pathLst>
          </a:custGeom>
          <a:solidFill>
            <a:schemeClr val="bg1"/>
          </a:solidFill>
          <a:ln w="9525" cap="flat" cmpd="sng" algn="ctr">
            <a:solidFill>
              <a:schemeClr val="bg1"/>
            </a:solidFill>
            <a:prstDash val="solid"/>
            <a:round/>
            <a:headEnd type="none" w="med" len="med"/>
            <a:tailEnd type="none" w="med" len="med"/>
          </a:ln>
          <a:effectLst/>
        </p:spPr>
        <p:txBody>
          <a:bodyPr lIns="65506" tIns="32753" rIns="65506" bIns="32753"/>
          <a:lstStyle/>
          <a:p>
            <a:pPr algn="ctr" defTabSz="2115299">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07891" rtl="0" eaLnBrk="0" fontAlgn="base" hangingPunct="0">
        <a:spcBef>
          <a:spcPct val="0"/>
        </a:spcBef>
        <a:spcAft>
          <a:spcPct val="0"/>
        </a:spcAft>
        <a:defRPr sz="13500">
          <a:solidFill>
            <a:schemeClr val="tx2"/>
          </a:solidFill>
          <a:latin typeface="+mj-lt"/>
          <a:ea typeface="Arial" pitchFamily="-109" charset="0"/>
          <a:cs typeface="+mj-cs"/>
        </a:defRPr>
      </a:lvl1pPr>
      <a:lvl2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2pPr>
      <a:lvl3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3pPr>
      <a:lvl4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4pPr>
      <a:lvl5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5pPr>
      <a:lvl6pPr marL="327530" algn="ctr" defTabSz="2807891" rtl="0" fontAlgn="base">
        <a:spcBef>
          <a:spcPct val="0"/>
        </a:spcBef>
        <a:spcAft>
          <a:spcPct val="0"/>
        </a:spcAft>
        <a:defRPr sz="13500">
          <a:solidFill>
            <a:schemeClr val="tx2"/>
          </a:solidFill>
          <a:latin typeface="Arial" charset="0"/>
          <a:cs typeface="Arial" charset="0"/>
        </a:defRPr>
      </a:lvl6pPr>
      <a:lvl7pPr marL="655059" algn="ctr" defTabSz="2807891" rtl="0" fontAlgn="base">
        <a:spcBef>
          <a:spcPct val="0"/>
        </a:spcBef>
        <a:spcAft>
          <a:spcPct val="0"/>
        </a:spcAft>
        <a:defRPr sz="13500">
          <a:solidFill>
            <a:schemeClr val="tx2"/>
          </a:solidFill>
          <a:latin typeface="Arial" charset="0"/>
          <a:cs typeface="Arial" charset="0"/>
        </a:defRPr>
      </a:lvl7pPr>
      <a:lvl8pPr marL="982591" algn="ctr" defTabSz="2807891" rtl="0" fontAlgn="base">
        <a:spcBef>
          <a:spcPct val="0"/>
        </a:spcBef>
        <a:spcAft>
          <a:spcPct val="0"/>
        </a:spcAft>
        <a:defRPr sz="13500">
          <a:solidFill>
            <a:schemeClr val="tx2"/>
          </a:solidFill>
          <a:latin typeface="Arial" charset="0"/>
          <a:cs typeface="Arial" charset="0"/>
        </a:defRPr>
      </a:lvl8pPr>
      <a:lvl9pPr marL="1310122" algn="ctr" defTabSz="2807891" rtl="0" fontAlgn="base">
        <a:spcBef>
          <a:spcPct val="0"/>
        </a:spcBef>
        <a:spcAft>
          <a:spcPct val="0"/>
        </a:spcAft>
        <a:defRPr sz="13500">
          <a:solidFill>
            <a:schemeClr val="tx2"/>
          </a:solidFill>
          <a:latin typeface="Arial" charset="0"/>
          <a:cs typeface="Arial" charset="0"/>
        </a:defRPr>
      </a:lvl9pPr>
    </p:titleStyle>
    <p:bodyStyle>
      <a:lvl1pPr marL="1051965" indent="-1051965" algn="l" defTabSz="2807891" rtl="0" eaLnBrk="0" fontAlgn="base" hangingPunct="0">
        <a:spcBef>
          <a:spcPct val="20000"/>
        </a:spcBef>
        <a:spcAft>
          <a:spcPct val="0"/>
        </a:spcAft>
        <a:buChar char="•"/>
        <a:defRPr sz="9800">
          <a:solidFill>
            <a:schemeClr val="tx1"/>
          </a:solidFill>
          <a:latin typeface="+mn-lt"/>
          <a:ea typeface="Arial" pitchFamily="-109" charset="0"/>
          <a:cs typeface="+mn-cs"/>
        </a:defRPr>
      </a:lvl1pPr>
      <a:lvl2pPr marL="2281340" indent="-877963" algn="l" defTabSz="2807891" rtl="0" eaLnBrk="0" fontAlgn="base" hangingPunct="0">
        <a:spcBef>
          <a:spcPct val="20000"/>
        </a:spcBef>
        <a:spcAft>
          <a:spcPct val="0"/>
        </a:spcAft>
        <a:buChar char="–"/>
        <a:defRPr sz="8600">
          <a:solidFill>
            <a:schemeClr val="tx1"/>
          </a:solidFill>
          <a:latin typeface="+mn-lt"/>
          <a:ea typeface="Arial" pitchFamily="-109" charset="0"/>
          <a:cs typeface="+mn-cs"/>
        </a:defRPr>
      </a:lvl2pPr>
      <a:lvl3pPr marL="3509580" indent="-701688" algn="l" defTabSz="2807891" rtl="0" eaLnBrk="0" fontAlgn="base" hangingPunct="0">
        <a:spcBef>
          <a:spcPct val="20000"/>
        </a:spcBef>
        <a:spcAft>
          <a:spcPct val="0"/>
        </a:spcAft>
        <a:buChar char="•"/>
        <a:defRPr sz="7400">
          <a:solidFill>
            <a:schemeClr val="tx1"/>
          </a:solidFill>
          <a:latin typeface="+mn-lt"/>
          <a:ea typeface="Arial" pitchFamily="-109" charset="0"/>
          <a:cs typeface="+mn-cs"/>
        </a:defRPr>
      </a:lvl3pPr>
      <a:lvl4pPr marL="4912955" indent="-701688" algn="l" defTabSz="2807891" rtl="0" eaLnBrk="0" fontAlgn="base" hangingPunct="0">
        <a:spcBef>
          <a:spcPct val="20000"/>
        </a:spcBef>
        <a:spcAft>
          <a:spcPct val="0"/>
        </a:spcAft>
        <a:buChar char="–"/>
        <a:defRPr sz="6100">
          <a:solidFill>
            <a:schemeClr val="tx1"/>
          </a:solidFill>
          <a:latin typeface="+mn-lt"/>
          <a:ea typeface="Arial" pitchFamily="-109" charset="0"/>
          <a:cs typeface="+mn-cs"/>
        </a:defRPr>
      </a:lvl4pPr>
      <a:lvl5pPr marL="6315195" indent="-701688" algn="l" defTabSz="2807891" rtl="0" eaLnBrk="0" fontAlgn="base" hangingPunct="0">
        <a:spcBef>
          <a:spcPct val="20000"/>
        </a:spcBef>
        <a:spcAft>
          <a:spcPct val="0"/>
        </a:spcAft>
        <a:buChar char="»"/>
        <a:defRPr sz="6100">
          <a:solidFill>
            <a:schemeClr val="tx1"/>
          </a:solidFill>
          <a:latin typeface="+mn-lt"/>
          <a:ea typeface="Arial" pitchFamily="-109" charset="0"/>
          <a:cs typeface="+mn-cs"/>
        </a:defRPr>
      </a:lvl5pPr>
      <a:lvl6pPr marL="6642725" indent="-701688" algn="l" defTabSz="2807891" rtl="0" fontAlgn="base">
        <a:spcBef>
          <a:spcPct val="20000"/>
        </a:spcBef>
        <a:spcAft>
          <a:spcPct val="0"/>
        </a:spcAft>
        <a:buChar char="»"/>
        <a:defRPr sz="6100">
          <a:solidFill>
            <a:schemeClr val="tx1"/>
          </a:solidFill>
          <a:latin typeface="+mn-lt"/>
          <a:cs typeface="+mn-cs"/>
        </a:defRPr>
      </a:lvl6pPr>
      <a:lvl7pPr marL="6970256" indent="-701688" algn="l" defTabSz="2807891" rtl="0" fontAlgn="base">
        <a:spcBef>
          <a:spcPct val="20000"/>
        </a:spcBef>
        <a:spcAft>
          <a:spcPct val="0"/>
        </a:spcAft>
        <a:buChar char="»"/>
        <a:defRPr sz="6100">
          <a:solidFill>
            <a:schemeClr val="tx1"/>
          </a:solidFill>
          <a:latin typeface="+mn-lt"/>
          <a:cs typeface="+mn-cs"/>
        </a:defRPr>
      </a:lvl7pPr>
      <a:lvl8pPr marL="7297787" indent="-701688" algn="l" defTabSz="2807891" rtl="0" fontAlgn="base">
        <a:spcBef>
          <a:spcPct val="20000"/>
        </a:spcBef>
        <a:spcAft>
          <a:spcPct val="0"/>
        </a:spcAft>
        <a:buChar char="»"/>
        <a:defRPr sz="6100">
          <a:solidFill>
            <a:schemeClr val="tx1"/>
          </a:solidFill>
          <a:latin typeface="+mn-lt"/>
          <a:cs typeface="+mn-cs"/>
        </a:defRPr>
      </a:lvl8pPr>
      <a:lvl9pPr marL="7625318" indent="-701688" algn="l" defTabSz="2807891" rtl="0" fontAlgn="base">
        <a:spcBef>
          <a:spcPct val="20000"/>
        </a:spcBef>
        <a:spcAft>
          <a:spcPct val="0"/>
        </a:spcAft>
        <a:buChar char="»"/>
        <a:defRPr sz="6100">
          <a:solidFill>
            <a:schemeClr val="tx1"/>
          </a:solidFill>
          <a:latin typeface="+mn-lt"/>
          <a:cs typeface="+mn-cs"/>
        </a:defRPr>
      </a:lvl9pPr>
    </p:bodyStyle>
    <p:otherStyle>
      <a:defPPr>
        <a:defRPr lang="en-US"/>
      </a:defPPr>
      <a:lvl1pPr marL="0" algn="l" defTabSz="655059" rtl="0" eaLnBrk="1" latinLnBrk="0" hangingPunct="1">
        <a:defRPr sz="1300" kern="1200">
          <a:solidFill>
            <a:schemeClr val="tx1"/>
          </a:solidFill>
          <a:latin typeface="+mn-lt"/>
          <a:ea typeface="+mn-ea"/>
          <a:cs typeface="+mn-cs"/>
        </a:defRPr>
      </a:lvl1pPr>
      <a:lvl2pPr marL="327530" algn="l" defTabSz="655059" rtl="0" eaLnBrk="1" latinLnBrk="0" hangingPunct="1">
        <a:defRPr sz="1300" kern="1200">
          <a:solidFill>
            <a:schemeClr val="tx1"/>
          </a:solidFill>
          <a:latin typeface="+mn-lt"/>
          <a:ea typeface="+mn-ea"/>
          <a:cs typeface="+mn-cs"/>
        </a:defRPr>
      </a:lvl2pPr>
      <a:lvl3pPr marL="655059" algn="l" defTabSz="655059" rtl="0" eaLnBrk="1" latinLnBrk="0" hangingPunct="1">
        <a:defRPr sz="1300" kern="1200">
          <a:solidFill>
            <a:schemeClr val="tx1"/>
          </a:solidFill>
          <a:latin typeface="+mn-lt"/>
          <a:ea typeface="+mn-ea"/>
          <a:cs typeface="+mn-cs"/>
        </a:defRPr>
      </a:lvl3pPr>
      <a:lvl4pPr marL="982591" algn="l" defTabSz="655059" rtl="0" eaLnBrk="1" latinLnBrk="0" hangingPunct="1">
        <a:defRPr sz="1300" kern="1200">
          <a:solidFill>
            <a:schemeClr val="tx1"/>
          </a:solidFill>
          <a:latin typeface="+mn-lt"/>
          <a:ea typeface="+mn-ea"/>
          <a:cs typeface="+mn-cs"/>
        </a:defRPr>
      </a:lvl4pPr>
      <a:lvl5pPr marL="1310122" algn="l" defTabSz="655059" rtl="0" eaLnBrk="1" latinLnBrk="0" hangingPunct="1">
        <a:defRPr sz="1300" kern="1200">
          <a:solidFill>
            <a:schemeClr val="tx1"/>
          </a:solidFill>
          <a:latin typeface="+mn-lt"/>
          <a:ea typeface="+mn-ea"/>
          <a:cs typeface="+mn-cs"/>
        </a:defRPr>
      </a:lvl5pPr>
      <a:lvl6pPr marL="1637652" algn="l" defTabSz="655059" rtl="0" eaLnBrk="1" latinLnBrk="0" hangingPunct="1">
        <a:defRPr sz="1300" kern="1200">
          <a:solidFill>
            <a:schemeClr val="tx1"/>
          </a:solidFill>
          <a:latin typeface="+mn-lt"/>
          <a:ea typeface="+mn-ea"/>
          <a:cs typeface="+mn-cs"/>
        </a:defRPr>
      </a:lvl6pPr>
      <a:lvl7pPr marL="1965182" algn="l" defTabSz="655059" rtl="0" eaLnBrk="1" latinLnBrk="0" hangingPunct="1">
        <a:defRPr sz="1300" kern="1200">
          <a:solidFill>
            <a:schemeClr val="tx1"/>
          </a:solidFill>
          <a:latin typeface="+mn-lt"/>
          <a:ea typeface="+mn-ea"/>
          <a:cs typeface="+mn-cs"/>
        </a:defRPr>
      </a:lvl7pPr>
      <a:lvl8pPr marL="2292712" algn="l" defTabSz="655059" rtl="0" eaLnBrk="1" latinLnBrk="0" hangingPunct="1">
        <a:defRPr sz="1300" kern="1200">
          <a:solidFill>
            <a:schemeClr val="tx1"/>
          </a:solidFill>
          <a:latin typeface="+mn-lt"/>
          <a:ea typeface="+mn-ea"/>
          <a:cs typeface="+mn-cs"/>
        </a:defRPr>
      </a:lvl8pPr>
      <a:lvl9pPr marL="2620244" algn="l" defTabSz="65505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07A99BD-4FC3-4E1A-967F-BC5FCC089F4C}"/>
              </a:ext>
            </a:extLst>
          </p:cNvPr>
          <p:cNvPicPr>
            <a:picLocks noChangeAspect="1"/>
          </p:cNvPicPr>
          <p:nvPr/>
        </p:nvPicPr>
        <p:blipFill>
          <a:blip r:embed="rId3"/>
          <a:stretch>
            <a:fillRect/>
          </a:stretch>
        </p:blipFill>
        <p:spPr>
          <a:xfrm>
            <a:off x="13666396" y="19532475"/>
            <a:ext cx="6676304" cy="8754978"/>
          </a:xfrm>
          <a:prstGeom prst="rect">
            <a:avLst/>
          </a:prstGeom>
        </p:spPr>
      </p:pic>
      <p:sp>
        <p:nvSpPr>
          <p:cNvPr id="6" name="Rectangle 38"/>
          <p:cNvSpPr>
            <a:spLocks noChangeArrowheads="1"/>
          </p:cNvSpPr>
          <p:nvPr/>
        </p:nvSpPr>
        <p:spPr bwMode="auto">
          <a:xfrm>
            <a:off x="1875828" y="4568028"/>
            <a:ext cx="18841767" cy="1647610"/>
          </a:xfrm>
          <a:prstGeom prst="rect">
            <a:avLst/>
          </a:prstGeom>
          <a:noFill/>
          <a:ln w="9525">
            <a:noFill/>
            <a:miter lim="800000"/>
            <a:headEnd/>
            <a:tailEnd/>
          </a:ln>
        </p:spPr>
        <p:txBody>
          <a:bodyPr lIns="86342" tIns="43170" rIns="86342" bIns="43170">
            <a:spAutoFit/>
          </a:bodyPr>
          <a:lstStyle/>
          <a:p>
            <a:pPr algn="ctr" defTabSz="863955">
              <a:lnSpc>
                <a:spcPct val="130000"/>
              </a:lnSpc>
            </a:pPr>
            <a:r>
              <a:rPr lang="en-GB" b="1" dirty="0">
                <a:cs typeface="Times New Roman" pitchFamily="-109" charset="0"/>
              </a:rPr>
              <a:t>Alex </a:t>
            </a:r>
            <a:r>
              <a:rPr lang="en-GB" b="1" dirty="0" err="1">
                <a:cs typeface="Times New Roman" pitchFamily="-109" charset="0"/>
              </a:rPr>
              <a:t>Lisboa</a:t>
            </a:r>
            <a:r>
              <a:rPr lang="en-GB" b="1" dirty="0">
                <a:cs typeface="Times New Roman" pitchFamily="-109" charset="0"/>
              </a:rPr>
              <a:t>-Wright &amp; Maurizio </a:t>
            </a:r>
            <a:r>
              <a:rPr lang="en-GB" b="1" dirty="0" err="1">
                <a:cs typeface="Times New Roman" pitchFamily="-109" charset="0"/>
              </a:rPr>
              <a:t>Salaris</a:t>
            </a:r>
            <a:endParaRPr lang="en-GB" b="1" dirty="0">
              <a:cs typeface="Times New Roman" pitchFamily="-109" charset="0"/>
            </a:endParaRPr>
          </a:p>
          <a:p>
            <a:pPr algn="ctr" defTabSz="863955" eaLnBrk="0" hangingPunct="0">
              <a:lnSpc>
                <a:spcPct val="130000"/>
              </a:lnSpc>
            </a:pPr>
            <a:r>
              <a:rPr lang="en-GB" i="1" dirty="0">
                <a:cs typeface="Times New Roman" pitchFamily="-109" charset="0"/>
              </a:rPr>
              <a:t> </a:t>
            </a:r>
            <a:r>
              <a:rPr lang="en-US" b="1" dirty="0"/>
              <a:t> </a:t>
            </a:r>
            <a:r>
              <a:rPr lang="en-US" i="1" dirty="0"/>
              <a:t>Astrophysics Research Institute,</a:t>
            </a:r>
            <a:r>
              <a:rPr lang="en-US" i="1" dirty="0">
                <a:cs typeface="Times New Roman" pitchFamily="-109" charset="0"/>
              </a:rPr>
              <a:t> </a:t>
            </a:r>
            <a:r>
              <a:rPr lang="en-GB" i="1" dirty="0">
                <a:cs typeface="Times New Roman" pitchFamily="-109" charset="0"/>
              </a:rPr>
              <a:t>Liverpool John Moores University</a:t>
            </a:r>
          </a:p>
          <a:p>
            <a:pPr algn="ctr" defTabSz="863955" eaLnBrk="0" hangingPunct="0">
              <a:lnSpc>
                <a:spcPct val="130000"/>
              </a:lnSpc>
            </a:pPr>
            <a:r>
              <a:rPr lang="en-GB" i="1" dirty="0" err="1">
                <a:cs typeface="Times New Roman" pitchFamily="-109" charset="0"/>
              </a:rPr>
              <a:t>Byrom</a:t>
            </a:r>
            <a:r>
              <a:rPr lang="en-GB" i="1" dirty="0">
                <a:cs typeface="Times New Roman" pitchFamily="-109" charset="0"/>
              </a:rPr>
              <a:t> Street, Liverpool, L3 3AF, UK</a:t>
            </a:r>
          </a:p>
        </p:txBody>
      </p:sp>
      <p:sp>
        <p:nvSpPr>
          <p:cNvPr id="9" name="Text Box 37"/>
          <p:cNvSpPr txBox="1">
            <a:spLocks noChangeArrowheads="1"/>
          </p:cNvSpPr>
          <p:nvPr/>
        </p:nvSpPr>
        <p:spPr bwMode="auto">
          <a:xfrm>
            <a:off x="5459514" y="2333974"/>
            <a:ext cx="11674393" cy="2026176"/>
          </a:xfrm>
          <a:prstGeom prst="rect">
            <a:avLst/>
          </a:prstGeom>
          <a:noFill/>
          <a:ln w="9525">
            <a:noFill/>
            <a:miter lim="800000"/>
            <a:headEnd/>
            <a:tailEnd/>
          </a:ln>
        </p:spPr>
        <p:txBody>
          <a:bodyPr wrap="square" lIns="86342" tIns="43170" rIns="86342" bIns="43170">
            <a:spAutoFit/>
          </a:bodyPr>
          <a:lstStyle/>
          <a:p>
            <a:pPr algn="ctr"/>
            <a:r>
              <a:rPr lang="en-US" sz="6300" b="1" dirty="0">
                <a:solidFill>
                  <a:schemeClr val="bg1"/>
                </a:solidFill>
                <a:latin typeface="Verdana" pitchFamily="-109" charset="0"/>
                <a:cs typeface="Times New Roman" pitchFamily="-109" charset="0"/>
              </a:rPr>
              <a:t>Modelling extinction in stellar populations</a:t>
            </a:r>
            <a:endParaRPr lang="en-GB" sz="6300" b="1" dirty="0">
              <a:solidFill>
                <a:schemeClr val="bg1"/>
              </a:solidFill>
              <a:latin typeface="Verdana" pitchFamily="-109" charset="0"/>
              <a:cs typeface="Times New Roman" pitchFamily="-109" charset="0"/>
            </a:endParaRPr>
          </a:p>
        </p:txBody>
      </p:sp>
      <p:pic>
        <p:nvPicPr>
          <p:cNvPr id="1026" name="Picture 1"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872" y="738387"/>
            <a:ext cx="560748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A59384A-B5F6-49F9-B32B-887F72E03AD5}"/>
              </a:ext>
            </a:extLst>
          </p:cNvPr>
          <p:cNvSpPr txBox="1"/>
          <p:nvPr/>
        </p:nvSpPr>
        <p:spPr>
          <a:xfrm>
            <a:off x="7723324" y="10961029"/>
            <a:ext cx="4680520" cy="2893100"/>
          </a:xfrm>
          <a:prstGeom prst="rect">
            <a:avLst/>
          </a:prstGeom>
          <a:noFill/>
          <a:ln>
            <a:solidFill>
              <a:schemeClr val="accent1"/>
            </a:solidFill>
          </a:ln>
        </p:spPr>
        <p:txBody>
          <a:bodyPr wrap="square" rtlCol="0">
            <a:spAutoFit/>
          </a:bodyPr>
          <a:lstStyle/>
          <a:p>
            <a:r>
              <a:rPr lang="en-GB" dirty="0"/>
              <a:t>Aim: to improve extinction models for </a:t>
            </a:r>
            <a:r>
              <a:rPr lang="en-GB" dirty="0" err="1"/>
              <a:t>for</a:t>
            </a:r>
            <a:r>
              <a:rPr lang="en-GB" dirty="0"/>
              <a:t> stellar populations, with the specific objective aim of determining any changes in estimated cluster ages from those found using the current approach.</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EF973-FB7E-48EB-8EE8-6AC8D0DF0874}"/>
                  </a:ext>
                </a:extLst>
              </p:cNvPr>
              <p:cNvSpPr txBox="1"/>
              <p:nvPr/>
            </p:nvSpPr>
            <p:spPr>
              <a:xfrm>
                <a:off x="7460324" y="14509018"/>
                <a:ext cx="5573917" cy="4493538"/>
              </a:xfrm>
              <a:prstGeom prst="rect">
                <a:avLst/>
              </a:prstGeom>
              <a:noFill/>
              <a:ln w="28575">
                <a:solidFill>
                  <a:srgbClr val="0070C0"/>
                </a:solidFill>
              </a:ln>
            </p:spPr>
            <p:txBody>
              <a:bodyPr wrap="square" rtlCol="0">
                <a:spAutoFit/>
              </a:bodyPr>
              <a:lstStyle/>
              <a:p>
                <a:r>
                  <a:rPr lang="en-GB" dirty="0"/>
                  <a:t>Current approach: apply a single extinction value to all stars in isochrone. This accounts for the interstellar effects between the observer and the cluster.</a:t>
                </a:r>
              </a:p>
              <a:p>
                <a:r>
                  <a:rPr lang="en-GB" dirty="0"/>
                  <a:t>New approach: use universal  equations for bolometric corrections and widely-used datasets to calculate the extinction as a function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𝑇</m:t>
                        </m:r>
                      </m:e>
                      <m:sub>
                        <m:r>
                          <m:rPr>
                            <m:sty m:val="p"/>
                          </m:rPr>
                          <a:rPr lang="en-GB">
                            <a:latin typeface="Cambria Math" panose="02040503050406030204" pitchFamily="18" charset="0"/>
                          </a:rPr>
                          <m:t>eff</m:t>
                        </m:r>
                      </m:sub>
                    </m:sSub>
                  </m:oMath>
                </a14:m>
                <a:r>
                  <a:rPr lang="en-GB" dirty="0"/>
                  <a:t>, </a:t>
                </a:r>
                <a14:m>
                  <m:oMath xmlns:m="http://schemas.openxmlformats.org/officeDocument/2006/math">
                    <m:r>
                      <a:rPr lang="en-GB" i="1">
                        <a:latin typeface="Cambria Math" panose="02040503050406030204" pitchFamily="18" charset="0"/>
                      </a:rPr>
                      <m:t>𝑔</m:t>
                    </m:r>
                  </m:oMath>
                </a14:m>
                <a:r>
                  <a:rPr lang="en-GB" dirty="0"/>
                  <a:t> and [Fe/H] for each star in a cluster.</a:t>
                </a:r>
              </a:p>
            </p:txBody>
          </p:sp>
        </mc:Choice>
        <mc:Fallback>
          <p:sp>
            <p:nvSpPr>
              <p:cNvPr id="8" name="TextBox 7">
                <a:extLst>
                  <a:ext uri="{FF2B5EF4-FFF2-40B4-BE49-F238E27FC236}">
                    <a16:creationId xmlns:a16="http://schemas.microsoft.com/office/drawing/2014/main" id="{ED0EF973-FB7E-48EB-8EE8-6AC8D0DF0874}"/>
                  </a:ext>
                </a:extLst>
              </p:cNvPr>
              <p:cNvSpPr txBox="1">
                <a:spLocks noRot="1" noChangeAspect="1" noMove="1" noResize="1" noEditPoints="1" noAdjustHandles="1" noChangeArrowheads="1" noChangeShapeType="1" noTextEdit="1"/>
              </p:cNvSpPr>
              <p:nvPr/>
            </p:nvSpPr>
            <p:spPr>
              <a:xfrm>
                <a:off x="7460324" y="14509018"/>
                <a:ext cx="5573917" cy="4493538"/>
              </a:xfrm>
              <a:prstGeom prst="rect">
                <a:avLst/>
              </a:prstGeom>
              <a:blipFill>
                <a:blip r:embed="rId5"/>
                <a:stretch>
                  <a:fillRect l="-1741" t="-943" r="-1959" b="-2156"/>
                </a:stretch>
              </a:blipFill>
              <a:ln w="28575">
                <a:solidFill>
                  <a:srgbClr val="0070C0"/>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52C091-1663-4644-B044-4409E7ECC504}"/>
                  </a:ext>
                </a:extLst>
              </p:cNvPr>
              <p:cNvSpPr txBox="1"/>
              <p:nvPr/>
            </p:nvSpPr>
            <p:spPr>
              <a:xfrm>
                <a:off x="2646760" y="10130485"/>
                <a:ext cx="4536504" cy="10095071"/>
              </a:xfrm>
              <a:prstGeom prst="rect">
                <a:avLst/>
              </a:prstGeom>
              <a:noFill/>
              <a:ln>
                <a:solidFill>
                  <a:schemeClr val="accent1"/>
                </a:solidFill>
              </a:ln>
            </p:spPr>
            <p:txBody>
              <a:bodyPr wrap="square" rtlCol="0">
                <a:spAutoFit/>
              </a:bodyPr>
              <a:lstStyle/>
              <a:p>
                <a:r>
                  <a:rPr lang="en-GB" dirty="0"/>
                  <a:t>Effective temperature,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𝑇</m:t>
                        </m:r>
                      </m:e>
                      <m:sub>
                        <m:r>
                          <m:rPr>
                            <m:sty m:val="p"/>
                          </m:rPr>
                          <a:rPr lang="en-GB" i="0">
                            <a:latin typeface="Cambria Math" panose="02040503050406030204" pitchFamily="18" charset="0"/>
                          </a:rPr>
                          <m:t>eff</m:t>
                        </m:r>
                      </m:sub>
                    </m:sSub>
                    <m:r>
                      <a:rPr lang="en-GB" i="1">
                        <a:latin typeface="Cambria Math" panose="02040503050406030204" pitchFamily="18" charset="0"/>
                      </a:rPr>
                      <m:t> </m:t>
                    </m:r>
                  </m:oMath>
                </a14:m>
                <a:r>
                  <a:rPr lang="en-GB" dirty="0"/>
                  <a:t>: a defining feature of the flux emitted by the star – Higher temperatures mean greater overall flux and bluer spectra.</a:t>
                </a:r>
              </a:p>
              <a:p>
                <a:endParaRPr lang="en-GB" dirty="0"/>
              </a:p>
              <a:p>
                <a:r>
                  <a:rPr lang="en-GB" dirty="0"/>
                  <a:t>Metallicity, [Fe/H]: A measure of the relative abundances of heavier elements to that of hydrogen. Different elements absorb photons with different wavelengths. A higher abundance of metals means absorption lines in the stellar spectrum are stronger and more numerous..</a:t>
                </a:r>
              </a:p>
              <a:p>
                <a:endParaRPr lang="en-GB" dirty="0"/>
              </a:p>
              <a:p>
                <a:r>
                  <a:rPr lang="en-GB" dirty="0"/>
                  <a:t>Surface gravity, </a:t>
                </a:r>
                <a14:m>
                  <m:oMath xmlns:m="http://schemas.openxmlformats.org/officeDocument/2006/math">
                    <m:r>
                      <a:rPr lang="en-GB" i="1">
                        <a:latin typeface="Cambria Math" panose="02040503050406030204" pitchFamily="18" charset="0"/>
                      </a:rPr>
                      <m:t>𝑔</m:t>
                    </m:r>
                  </m:oMath>
                </a14:m>
                <a:r>
                  <a:rPr lang="en-GB" dirty="0"/>
                  <a:t>: higher values mean the particles on the stellar surface are forced closer together, which allows an electron in a given state to absorb photons with a range of energies, instead of just one as is usually the case.</a:t>
                </a:r>
              </a:p>
            </p:txBody>
          </p:sp>
        </mc:Choice>
        <mc:Fallback xmlns="">
          <p:sp>
            <p:nvSpPr>
              <p:cNvPr id="7" name="TextBox 6">
                <a:extLst>
                  <a:ext uri="{FF2B5EF4-FFF2-40B4-BE49-F238E27FC236}">
                    <a16:creationId xmlns:a16="http://schemas.microsoft.com/office/drawing/2014/main" id="{9F52C091-1663-4644-B044-4409E7ECC504}"/>
                  </a:ext>
                </a:extLst>
              </p:cNvPr>
              <p:cNvSpPr txBox="1">
                <a:spLocks noRot="1" noChangeAspect="1" noMove="1" noResize="1" noEditPoints="1" noAdjustHandles="1" noChangeArrowheads="1" noChangeShapeType="1" noTextEdit="1"/>
              </p:cNvSpPr>
              <p:nvPr/>
            </p:nvSpPr>
            <p:spPr>
              <a:xfrm>
                <a:off x="2646760" y="10130485"/>
                <a:ext cx="4536504" cy="10095071"/>
              </a:xfrm>
              <a:prstGeom prst="rect">
                <a:avLst/>
              </a:prstGeom>
              <a:blipFill>
                <a:blip r:embed="rId6"/>
                <a:stretch>
                  <a:fillRect l="-2279" t="-483" r="-3619" b="-483"/>
                </a:stretch>
              </a:blipFill>
              <a:ln>
                <a:solidFill>
                  <a:schemeClr val="accent1"/>
                </a:solidFill>
              </a:ln>
            </p:spPr>
            <p:txBody>
              <a:bodyPr/>
              <a:lstStyle/>
              <a:p>
                <a:r>
                  <a:rPr lang="en-GB">
                    <a:noFill/>
                  </a:rPr>
                  <a:t> </a:t>
                </a:r>
              </a:p>
            </p:txBody>
          </p:sp>
        </mc:Fallback>
      </mc:AlternateContent>
      <p:pic>
        <p:nvPicPr>
          <p:cNvPr id="12" name="Picture 11">
            <a:extLst>
              <a:ext uri="{FF2B5EF4-FFF2-40B4-BE49-F238E27FC236}">
                <a16:creationId xmlns:a16="http://schemas.microsoft.com/office/drawing/2014/main" id="{411347C0-2E87-40EC-95F1-EA84CBD163A1}"/>
              </a:ext>
            </a:extLst>
          </p:cNvPr>
          <p:cNvPicPr>
            <a:picLocks noChangeAspect="1"/>
          </p:cNvPicPr>
          <p:nvPr/>
        </p:nvPicPr>
        <p:blipFill rotWithShape="1">
          <a:blip r:embed="rId7">
            <a:lum/>
          </a:blip>
          <a:srcRect r="17079"/>
          <a:stretch/>
        </p:blipFill>
        <p:spPr>
          <a:xfrm>
            <a:off x="686373" y="18488917"/>
            <a:ext cx="8009059" cy="9650426"/>
          </a:xfrm>
          <a:prstGeom prst="rect">
            <a:avLst/>
          </a:prstGeom>
        </p:spPr>
      </p:pic>
      <p:sp>
        <p:nvSpPr>
          <p:cNvPr id="13" name="TextBox 12">
            <a:extLst>
              <a:ext uri="{FF2B5EF4-FFF2-40B4-BE49-F238E27FC236}">
                <a16:creationId xmlns:a16="http://schemas.microsoft.com/office/drawing/2014/main" id="{CD3A665E-6FB6-4718-B9A4-2DCD9394605E}"/>
              </a:ext>
            </a:extLst>
          </p:cNvPr>
          <p:cNvSpPr txBox="1"/>
          <p:nvPr/>
        </p:nvSpPr>
        <p:spPr>
          <a:xfrm>
            <a:off x="815192" y="27932523"/>
            <a:ext cx="7731638" cy="2492990"/>
          </a:xfrm>
          <a:prstGeom prst="rect">
            <a:avLst/>
          </a:prstGeom>
          <a:noFill/>
        </p:spPr>
        <p:txBody>
          <a:bodyPr wrap="square" rtlCol="0">
            <a:spAutoFit/>
          </a:bodyPr>
          <a:lstStyle/>
          <a:p>
            <a:r>
              <a:rPr lang="en-GB" dirty="0"/>
              <a:t>Figure 1: The effect of the current (green, blue &amp; red lines represent ages of 400, 500 &amp; 600 </a:t>
            </a:r>
            <a:r>
              <a:rPr lang="en-GB" dirty="0" err="1"/>
              <a:t>Myr</a:t>
            </a:r>
            <a:r>
              <a:rPr lang="en-GB" dirty="0"/>
              <a:t>, respectively) and new (orange line) approaches to modelling extinction for a 500 </a:t>
            </a:r>
            <a:r>
              <a:rPr lang="en-GB" dirty="0" err="1"/>
              <a:t>Myr</a:t>
            </a:r>
            <a:r>
              <a:rPr lang="en-GB" dirty="0"/>
              <a:t>-old cluster with solar metallicity. The purple line is the 500 </a:t>
            </a:r>
            <a:r>
              <a:rPr lang="en-GB" dirty="0" err="1"/>
              <a:t>Myr</a:t>
            </a:r>
            <a:r>
              <a:rPr lang="en-GB" dirty="0"/>
              <a:t> isochrone with no extinction.</a:t>
            </a:r>
          </a:p>
        </p:txBody>
      </p:sp>
      <p:sp>
        <p:nvSpPr>
          <p:cNvPr id="14" name="TextBox 13">
            <a:extLst>
              <a:ext uri="{FF2B5EF4-FFF2-40B4-BE49-F238E27FC236}">
                <a16:creationId xmlns:a16="http://schemas.microsoft.com/office/drawing/2014/main" id="{B94D34AD-FF98-4FAB-8A00-1A4BBFF486AB}"/>
              </a:ext>
            </a:extLst>
          </p:cNvPr>
          <p:cNvSpPr txBox="1"/>
          <p:nvPr/>
        </p:nvSpPr>
        <p:spPr>
          <a:xfrm>
            <a:off x="12390684" y="28662486"/>
            <a:ext cx="8349755" cy="1292662"/>
          </a:xfrm>
          <a:prstGeom prst="rect">
            <a:avLst/>
          </a:prstGeom>
          <a:noFill/>
        </p:spPr>
        <p:txBody>
          <a:bodyPr wrap="square" rtlCol="0">
            <a:spAutoFit/>
          </a:bodyPr>
          <a:lstStyle/>
          <a:p>
            <a:r>
              <a:rPr lang="en-GB" dirty="0"/>
              <a:t>Figure 2: The result of both the current (red and green dashed lines) and new (solid blue line) approaches to extinction.</a:t>
            </a:r>
          </a:p>
        </p:txBody>
      </p:sp>
      <p:sp>
        <p:nvSpPr>
          <p:cNvPr id="15" name="TextBox 14">
            <a:extLst>
              <a:ext uri="{FF2B5EF4-FFF2-40B4-BE49-F238E27FC236}">
                <a16:creationId xmlns:a16="http://schemas.microsoft.com/office/drawing/2014/main" id="{BC6B4F9B-738E-49C2-9938-0282E2B84496}"/>
              </a:ext>
            </a:extLst>
          </p:cNvPr>
          <p:cNvSpPr txBox="1"/>
          <p:nvPr/>
        </p:nvSpPr>
        <p:spPr>
          <a:xfrm>
            <a:off x="2286720" y="20117744"/>
            <a:ext cx="10873208" cy="3293209"/>
          </a:xfrm>
          <a:prstGeom prst="rect">
            <a:avLst/>
          </a:prstGeom>
          <a:noFill/>
          <a:ln w="28575">
            <a:solidFill>
              <a:srgbClr val="002060"/>
            </a:solidFill>
          </a:ln>
        </p:spPr>
        <p:txBody>
          <a:bodyPr wrap="square" rtlCol="0">
            <a:spAutoFit/>
          </a:bodyPr>
          <a:lstStyle/>
          <a:p>
            <a:r>
              <a:rPr lang="en-GB" b="1" dirty="0"/>
              <a:t>References</a:t>
            </a:r>
          </a:p>
          <a:p>
            <a:r>
              <a:rPr lang="fr-FR" dirty="0"/>
              <a:t>Gaia Collaboration et al., 2018,</a:t>
            </a:r>
            <a:r>
              <a:rPr lang="en-GB" dirty="0"/>
              <a:t> A&amp;A, 616, A10</a:t>
            </a:r>
          </a:p>
          <a:p>
            <a:r>
              <a:rPr lang="en-GB" dirty="0" err="1"/>
              <a:t>Cardelli</a:t>
            </a:r>
            <a:r>
              <a:rPr lang="en-GB" dirty="0"/>
              <a:t> J. A., Clayton G. C., Mathis J. S., 1989, </a:t>
            </a:r>
            <a:r>
              <a:rPr lang="en-GB" dirty="0" err="1"/>
              <a:t>ApJ</a:t>
            </a:r>
            <a:r>
              <a:rPr lang="en-GB" dirty="0"/>
              <a:t>, 345, 245</a:t>
            </a:r>
            <a:endParaRPr lang="fr-FR" dirty="0"/>
          </a:p>
          <a:p>
            <a:r>
              <a:rPr lang="en-US" dirty="0" err="1"/>
              <a:t>Salaris</a:t>
            </a:r>
            <a:r>
              <a:rPr lang="en-US" dirty="0"/>
              <a:t> M., </a:t>
            </a:r>
            <a:r>
              <a:rPr lang="en-US" dirty="0" err="1"/>
              <a:t>Cassisi</a:t>
            </a:r>
            <a:r>
              <a:rPr lang="en-US" dirty="0"/>
              <a:t> S., 2005, </a:t>
            </a:r>
            <a:r>
              <a:rPr lang="en-US" i="1" dirty="0"/>
              <a:t>Evolution of Stars and Stellar Populations</a:t>
            </a:r>
          </a:p>
          <a:p>
            <a:r>
              <a:rPr lang="en-GB" dirty="0"/>
              <a:t>Casagrande L., </a:t>
            </a:r>
            <a:r>
              <a:rPr lang="en-GB" dirty="0" err="1"/>
              <a:t>VandenBerg</a:t>
            </a:r>
            <a:r>
              <a:rPr lang="en-GB" dirty="0"/>
              <a:t> D. A., 2014, MNRAS, 444, 392</a:t>
            </a:r>
            <a:endParaRPr lang="en-US" i="1" dirty="0"/>
          </a:p>
          <a:p>
            <a:r>
              <a:rPr lang="en-GB" dirty="0"/>
              <a:t>Casagrande L., </a:t>
            </a:r>
            <a:r>
              <a:rPr lang="en-GB" dirty="0" err="1"/>
              <a:t>VandenBerg</a:t>
            </a:r>
            <a:r>
              <a:rPr lang="en-GB" dirty="0"/>
              <a:t> D. A., 2018b, MNRAS, 479, L102</a:t>
            </a:r>
          </a:p>
          <a:p>
            <a:r>
              <a:rPr lang="en-GB" dirty="0" err="1"/>
              <a:t>Kurucz</a:t>
            </a:r>
            <a:r>
              <a:rPr lang="en-GB" dirty="0"/>
              <a:t> R., 1993, </a:t>
            </a:r>
            <a:r>
              <a:rPr lang="en-GB" i="1" dirty="0"/>
              <a:t>ATLAS9 Stellar Atmosphere Programs and 2 km/s grid</a:t>
            </a:r>
            <a:r>
              <a:rPr lang="en-GB" dirty="0"/>
              <a:t>. </a:t>
            </a:r>
            <a:r>
              <a:rPr lang="en-GB" i="1" dirty="0" err="1"/>
              <a:t>Kurucz</a:t>
            </a:r>
            <a:r>
              <a:rPr lang="en-GB" i="1" dirty="0"/>
              <a:t> CDROM No. 13</a:t>
            </a:r>
          </a:p>
        </p:txBody>
      </p:sp>
      <p:sp>
        <p:nvSpPr>
          <p:cNvPr id="16" name="TextBox 15">
            <a:extLst>
              <a:ext uri="{FF2B5EF4-FFF2-40B4-BE49-F238E27FC236}">
                <a16:creationId xmlns:a16="http://schemas.microsoft.com/office/drawing/2014/main" id="{5613AD76-DAF0-4356-8802-298AC2BC33C5}"/>
              </a:ext>
            </a:extLst>
          </p:cNvPr>
          <p:cNvSpPr txBox="1"/>
          <p:nvPr/>
        </p:nvSpPr>
        <p:spPr>
          <a:xfrm>
            <a:off x="12093213" y="11590005"/>
            <a:ext cx="6912768" cy="10095071"/>
          </a:xfrm>
          <a:prstGeom prst="rect">
            <a:avLst/>
          </a:prstGeom>
          <a:noFill/>
          <a:ln>
            <a:solidFill>
              <a:schemeClr val="accent1"/>
            </a:solidFill>
          </a:ln>
        </p:spPr>
        <p:txBody>
          <a:bodyPr wrap="square" rtlCol="0">
            <a:spAutoFit/>
          </a:bodyPr>
          <a:lstStyle/>
          <a:p>
            <a:r>
              <a:rPr lang="en-GB" b="1" dirty="0"/>
              <a:t>Results and discussion</a:t>
            </a:r>
          </a:p>
          <a:p>
            <a:r>
              <a:rPr lang="en-GB" dirty="0"/>
              <a:t>The Hubble telescope wide-field filters are robust against significant differences in isochrone age between the two approaches. The Gaia filters, however, experience a significant difference in both the position and shape of the isochrone between the current and new approaches, as shown in Figure 1.</a:t>
            </a:r>
          </a:p>
          <a:p>
            <a:endParaRPr lang="en-GB" dirty="0"/>
          </a:p>
          <a:p>
            <a:r>
              <a:rPr lang="en-GB" dirty="0"/>
              <a:t>In Figure 2, the calculated age of the open cluster NGC 6793 is 600 </a:t>
            </a:r>
            <a:r>
              <a:rPr lang="en-GB" dirty="0" err="1"/>
              <a:t>Myr</a:t>
            </a:r>
            <a:r>
              <a:rPr lang="en-GB" dirty="0"/>
              <a:t> and the calculated extinction Av is 0.84 (from Gaia Collaboration et al., 2018) for the current approach. For the best fit using the new approach, the calculated parameters are 500 </a:t>
            </a:r>
            <a:r>
              <a:rPr lang="en-GB" dirty="0" err="1"/>
              <a:t>Myr</a:t>
            </a:r>
            <a:r>
              <a:rPr lang="en-GB" dirty="0"/>
              <a:t> and Av = 1.1. All curves assume the cluster to have solar metallicity.</a:t>
            </a:r>
          </a:p>
          <a:p>
            <a:endParaRPr lang="en-GB" dirty="0"/>
          </a:p>
          <a:p>
            <a:r>
              <a:rPr lang="en-GB" dirty="0"/>
              <a:t>It is clear that the new function-based approach is capable of reproducing the accuracy of the current approach but that the best-fit age is always lower and the best-fit Av is always higher. Also, the isochrone position for post-MSTO evolution is </a:t>
            </a:r>
            <a:r>
              <a:rPr lang="en-GB"/>
              <a:t>altered significantly.</a:t>
            </a:r>
            <a:endParaRPr lang="en-GB" dirty="0"/>
          </a:p>
        </p:txBody>
      </p:sp>
      <p:sp>
        <p:nvSpPr>
          <p:cNvPr id="17" name="TextBox 16">
            <a:extLst>
              <a:ext uri="{FF2B5EF4-FFF2-40B4-BE49-F238E27FC236}">
                <a16:creationId xmlns:a16="http://schemas.microsoft.com/office/drawing/2014/main" id="{A2233496-8F0B-4ACE-B0AC-2BACFFAE1C15}"/>
              </a:ext>
            </a:extLst>
          </p:cNvPr>
          <p:cNvSpPr txBox="1"/>
          <p:nvPr/>
        </p:nvSpPr>
        <p:spPr>
          <a:xfrm>
            <a:off x="2119356" y="5598525"/>
            <a:ext cx="17428129" cy="5693866"/>
          </a:xfrm>
          <a:prstGeom prst="rect">
            <a:avLst/>
          </a:prstGeom>
          <a:noFill/>
        </p:spPr>
        <p:txBody>
          <a:bodyPr wrap="square" rtlCol="0">
            <a:spAutoFit/>
          </a:bodyPr>
          <a:lstStyle/>
          <a:p>
            <a:r>
              <a:rPr lang="en-GB" dirty="0"/>
              <a:t>Abstract</a:t>
            </a:r>
          </a:p>
          <a:p>
            <a:r>
              <a:rPr lang="en-GB" dirty="0"/>
              <a:t>To determine the age of a cluster of stars, a series of stellar isochrones is fitted to the observed colour-magnitude diagram (CMD) of the cluster, with the age of the best-fitting isochrone taken as the cluster age. However, to link observations to theory, the interstellar extinction of light must first be accounted for.</a:t>
            </a:r>
          </a:p>
          <a:p>
            <a:r>
              <a:rPr lang="en-GB" dirty="0"/>
              <a:t>In this project, the variations of extinction between individual stars, relative to a known reference filter extinction,</a:t>
            </a:r>
            <a:r>
              <a:rPr lang="en-GB" i="1" dirty="0"/>
              <a:t> A</a:t>
            </a:r>
            <a:r>
              <a:rPr lang="en-GB" i="1" baseline="-25000" dirty="0"/>
              <a:t>V</a:t>
            </a:r>
            <a:r>
              <a:rPr lang="en-GB" dirty="0"/>
              <a:t>, are calculated, using synthetic stellar atmospheres for multiple wide-field filters in the Gaia observatory and Hubble Space Telescope, with wavelengths ranging from the ultraviolet (UV) to the infrared (IR).</a:t>
            </a:r>
          </a:p>
          <a:p>
            <a:r>
              <a:rPr lang="en-GB" dirty="0"/>
              <a:t>These variations are then modelled empirically in each filter, using analytic functions of stellar effective temperature, surface gravity and metallicity. The function in each filter is able to accurately describe the variations in the data.</a:t>
            </a:r>
          </a:p>
          <a:p>
            <a:r>
              <a:rPr lang="en-GB" dirty="0"/>
              <a:t>The functions will then be applied to a series of isochrones, together with differing values </a:t>
            </a:r>
            <a:r>
              <a:rPr lang="en-GB" i="1" dirty="0"/>
              <a:t>A</a:t>
            </a:r>
            <a:r>
              <a:rPr lang="en-GB" i="1" baseline="-25000" dirty="0"/>
              <a:t>V</a:t>
            </a:r>
            <a:r>
              <a:rPr lang="en-GB" dirty="0"/>
              <a:t> to simulate different distances to clusters. A constant extinction value for each filter will also be applied to the isochrones for comparison. The difference between the results of these two methods is significant, particularly for observations made by Gaia, with the function-based approach providing best-fit isochrones with ages younger than found using the current approach.</a:t>
            </a:r>
          </a:p>
        </p:txBody>
      </p:sp>
      <p:sp>
        <p:nvSpPr>
          <p:cNvPr id="2" name="TextBox 1">
            <a:extLst>
              <a:ext uri="{FF2B5EF4-FFF2-40B4-BE49-F238E27FC236}">
                <a16:creationId xmlns:a16="http://schemas.microsoft.com/office/drawing/2014/main" id="{42E1C624-1092-42E8-B3BA-C7653AA7D04A}"/>
              </a:ext>
            </a:extLst>
          </p:cNvPr>
          <p:cNvSpPr txBox="1"/>
          <p:nvPr/>
        </p:nvSpPr>
        <p:spPr>
          <a:xfrm>
            <a:off x="12727880" y="10492172"/>
            <a:ext cx="6912768" cy="5293757"/>
          </a:xfrm>
          <a:prstGeom prst="rect">
            <a:avLst/>
          </a:prstGeom>
          <a:noFill/>
        </p:spPr>
        <p:txBody>
          <a:bodyPr wrap="square" rtlCol="0">
            <a:spAutoFit/>
          </a:bodyPr>
          <a:lstStyle/>
          <a:p>
            <a:r>
              <a:rPr lang="en-GB" dirty="0"/>
              <a:t>Extinction refers to the difference, after accounting for distance and instrumental effects, between the flux a light source should emit and the flux actually detected by an observer.</a:t>
            </a:r>
          </a:p>
          <a:p>
            <a:endParaRPr lang="en-GB" dirty="0"/>
          </a:p>
          <a:p>
            <a:r>
              <a:rPr lang="en-GB" dirty="0"/>
              <a:t>A stellar population of a single age is known as an isochrone. To determine the isochrone age, extinction for the relevant filters is applied and the resulting colour-magnitude diagram (CMD) is used to determine the age of the theoretical isochrone with the best-fitting main-sequence turn-off (MSTO) point.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9ef464cb-c690-42df-89fe-22629936f7e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4473</TotalTime>
  <Words>898</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Verdana</vt:lpstr>
      <vt:lpstr>Default Design</vt:lpstr>
      <vt:lpstr>PowerPoint Presentation</vt:lpstr>
    </vt:vector>
  </TitlesOfParts>
  <Company>University of Central Lancashire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BEST Institute</dc:creator>
  <cp:lastModifiedBy>Alex L-W</cp:lastModifiedBy>
  <cp:revision>223</cp:revision>
  <dcterms:created xsi:type="dcterms:W3CDTF">2010-11-12T09:25:09Z</dcterms:created>
  <dcterms:modified xsi:type="dcterms:W3CDTF">2019-04-27T10:00:58Z</dcterms:modified>
</cp:coreProperties>
</file>