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21423313" cy="30279975"/>
  <p:notesSz cx="6797675" cy="9926638"/>
  <p:custDataLst>
    <p:tags r:id="rId5"/>
  </p:custDataLst>
  <p:defaultTextStyle>
    <a:defPPr>
      <a:defRPr lang="en-GB"/>
    </a:defPPr>
    <a:lvl1pPr algn="l" rtl="0" fontAlgn="base">
      <a:spcBef>
        <a:spcPct val="0"/>
      </a:spcBef>
      <a:spcAft>
        <a:spcPct val="0"/>
      </a:spcAft>
      <a:defRPr sz="2600" kern="1200">
        <a:solidFill>
          <a:schemeClr val="tx1"/>
        </a:solidFill>
        <a:latin typeface="Arial" charset="0"/>
        <a:ea typeface="+mn-ea"/>
        <a:cs typeface="Arial" charset="0"/>
      </a:defRPr>
    </a:lvl1pPr>
    <a:lvl2pPr marL="327530" algn="l" rtl="0" fontAlgn="base">
      <a:spcBef>
        <a:spcPct val="0"/>
      </a:spcBef>
      <a:spcAft>
        <a:spcPct val="0"/>
      </a:spcAft>
      <a:defRPr sz="2600" kern="1200">
        <a:solidFill>
          <a:schemeClr val="tx1"/>
        </a:solidFill>
        <a:latin typeface="Arial" charset="0"/>
        <a:ea typeface="+mn-ea"/>
        <a:cs typeface="Arial" charset="0"/>
      </a:defRPr>
    </a:lvl2pPr>
    <a:lvl3pPr marL="655059" algn="l" rtl="0" fontAlgn="base">
      <a:spcBef>
        <a:spcPct val="0"/>
      </a:spcBef>
      <a:spcAft>
        <a:spcPct val="0"/>
      </a:spcAft>
      <a:defRPr sz="2600" kern="1200">
        <a:solidFill>
          <a:schemeClr val="tx1"/>
        </a:solidFill>
        <a:latin typeface="Arial" charset="0"/>
        <a:ea typeface="+mn-ea"/>
        <a:cs typeface="Arial" charset="0"/>
      </a:defRPr>
    </a:lvl3pPr>
    <a:lvl4pPr marL="982591" algn="l" rtl="0" fontAlgn="base">
      <a:spcBef>
        <a:spcPct val="0"/>
      </a:spcBef>
      <a:spcAft>
        <a:spcPct val="0"/>
      </a:spcAft>
      <a:defRPr sz="2600" kern="1200">
        <a:solidFill>
          <a:schemeClr val="tx1"/>
        </a:solidFill>
        <a:latin typeface="Arial" charset="0"/>
        <a:ea typeface="+mn-ea"/>
        <a:cs typeface="Arial" charset="0"/>
      </a:defRPr>
    </a:lvl4pPr>
    <a:lvl5pPr marL="1310122" algn="l" rtl="0" fontAlgn="base">
      <a:spcBef>
        <a:spcPct val="0"/>
      </a:spcBef>
      <a:spcAft>
        <a:spcPct val="0"/>
      </a:spcAft>
      <a:defRPr sz="2600" kern="1200">
        <a:solidFill>
          <a:schemeClr val="tx1"/>
        </a:solidFill>
        <a:latin typeface="Arial" charset="0"/>
        <a:ea typeface="+mn-ea"/>
        <a:cs typeface="Arial" charset="0"/>
      </a:defRPr>
    </a:lvl5pPr>
    <a:lvl6pPr marL="1637652" algn="l" defTabSz="655059" rtl="0" eaLnBrk="1" latinLnBrk="0" hangingPunct="1">
      <a:defRPr sz="2600" kern="1200">
        <a:solidFill>
          <a:schemeClr val="tx1"/>
        </a:solidFill>
        <a:latin typeface="Arial" charset="0"/>
        <a:ea typeface="+mn-ea"/>
        <a:cs typeface="Arial" charset="0"/>
      </a:defRPr>
    </a:lvl6pPr>
    <a:lvl7pPr marL="1965182" algn="l" defTabSz="655059" rtl="0" eaLnBrk="1" latinLnBrk="0" hangingPunct="1">
      <a:defRPr sz="2600" kern="1200">
        <a:solidFill>
          <a:schemeClr val="tx1"/>
        </a:solidFill>
        <a:latin typeface="Arial" charset="0"/>
        <a:ea typeface="+mn-ea"/>
        <a:cs typeface="Arial" charset="0"/>
      </a:defRPr>
    </a:lvl7pPr>
    <a:lvl8pPr marL="2292712" algn="l" defTabSz="655059" rtl="0" eaLnBrk="1" latinLnBrk="0" hangingPunct="1">
      <a:defRPr sz="2600" kern="1200">
        <a:solidFill>
          <a:schemeClr val="tx1"/>
        </a:solidFill>
        <a:latin typeface="Arial" charset="0"/>
        <a:ea typeface="+mn-ea"/>
        <a:cs typeface="Arial" charset="0"/>
      </a:defRPr>
    </a:lvl8pPr>
    <a:lvl9pPr marL="2620244" algn="l" defTabSz="655059" rtl="0" eaLnBrk="1" latinLnBrk="0" hangingPunct="1">
      <a:defRPr sz="2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499">
          <p15:clr>
            <a:srgbClr val="A4A3A4"/>
          </p15:clr>
        </p15:guide>
        <p15:guide id="2" pos="13022">
          <p15:clr>
            <a:srgbClr val="A4A3A4"/>
          </p15:clr>
        </p15:guide>
      </p15:sldGuideLst>
    </p:ext>
    <p:ext uri="{2D200454-40CA-4A62-9FC3-DE9A4176ACB9}">
      <p15:notesGuideLst xmlns:p15="http://schemas.microsoft.com/office/powerpoint/2012/main">
        <p15:guide id="1" orient="horz" pos="3126">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9FFF"/>
    <a:srgbClr val="A3FFA3"/>
    <a:srgbClr val="FFFF99"/>
    <a:srgbClr val="FFFF66"/>
    <a:srgbClr val="FF9900"/>
    <a:srgbClr val="C5D0FD"/>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50" d="100"/>
          <a:sy n="50" d="100"/>
        </p:scale>
        <p:origin x="2088" y="-4416"/>
      </p:cViewPr>
      <p:guideLst>
        <p:guide orient="horz" pos="9499"/>
        <p:guide pos="130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80" y="-66"/>
      </p:cViewPr>
      <p:guideLst>
        <p:guide orient="horz" pos="3126"/>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4014" tIns="47007" rIns="94014" bIns="47007" numCol="1" anchor="t" anchorCtr="0" compatLnSpc="1">
            <a:prstTxWarp prst="textNoShape">
              <a:avLst/>
            </a:prstTxWarp>
          </a:bodyPr>
          <a:lstStyle>
            <a:lvl1pPr defTabSz="939800">
              <a:defRPr sz="1200"/>
            </a:lvl1pPr>
          </a:lstStyle>
          <a:p>
            <a:pPr>
              <a:defRPr/>
            </a:pPr>
            <a:endParaRPr lang="en-US"/>
          </a:p>
        </p:txBody>
      </p:sp>
      <p:sp>
        <p:nvSpPr>
          <p:cNvPr id="3075" name="Rectangle 3"/>
          <p:cNvSpPr>
            <a:spLocks noGrp="1" noChangeArrowheads="1"/>
          </p:cNvSpPr>
          <p:nvPr>
            <p:ph type="dt" sz="quarter" idx="1"/>
          </p:nvPr>
        </p:nvSpPr>
        <p:spPr bwMode="auto">
          <a:xfrm>
            <a:off x="3852863" y="0"/>
            <a:ext cx="2944812" cy="496888"/>
          </a:xfrm>
          <a:prstGeom prst="rect">
            <a:avLst/>
          </a:prstGeom>
          <a:noFill/>
          <a:ln w="9525">
            <a:noFill/>
            <a:miter lim="800000"/>
            <a:headEnd/>
            <a:tailEnd/>
          </a:ln>
          <a:effectLst/>
        </p:spPr>
        <p:txBody>
          <a:bodyPr vert="horz" wrap="square" lIns="94014" tIns="47007" rIns="94014" bIns="47007" numCol="1" anchor="t" anchorCtr="0" compatLnSpc="1">
            <a:prstTxWarp prst="textNoShape">
              <a:avLst/>
            </a:prstTxWarp>
          </a:bodyPr>
          <a:lstStyle>
            <a:lvl1pPr algn="r" defTabSz="939800">
              <a:defRPr sz="1200"/>
            </a:lvl1pPr>
          </a:lstStyle>
          <a:p>
            <a:pPr>
              <a:defRPr/>
            </a:pPr>
            <a:endParaRPr lang="en-US"/>
          </a:p>
        </p:txBody>
      </p:sp>
      <p:sp>
        <p:nvSpPr>
          <p:cNvPr id="3076" name="Rectangle 4"/>
          <p:cNvSpPr>
            <a:spLocks noGrp="1" noChangeArrowheads="1"/>
          </p:cNvSpPr>
          <p:nvPr>
            <p:ph type="ftr" sz="quarter" idx="2"/>
          </p:nvPr>
        </p:nvSpPr>
        <p:spPr bwMode="auto">
          <a:xfrm>
            <a:off x="0" y="9429750"/>
            <a:ext cx="2944813" cy="496888"/>
          </a:xfrm>
          <a:prstGeom prst="rect">
            <a:avLst/>
          </a:prstGeom>
          <a:noFill/>
          <a:ln w="9525">
            <a:noFill/>
            <a:miter lim="800000"/>
            <a:headEnd/>
            <a:tailEnd/>
          </a:ln>
          <a:effectLst/>
        </p:spPr>
        <p:txBody>
          <a:bodyPr vert="horz" wrap="square" lIns="94014" tIns="47007" rIns="94014" bIns="47007" numCol="1" anchor="b" anchorCtr="0" compatLnSpc="1">
            <a:prstTxWarp prst="textNoShape">
              <a:avLst/>
            </a:prstTxWarp>
          </a:bodyPr>
          <a:lstStyle>
            <a:lvl1pPr defTabSz="939800">
              <a:defRPr sz="1200"/>
            </a:lvl1pPr>
          </a:lstStyle>
          <a:p>
            <a:pPr>
              <a:defRPr/>
            </a:pPr>
            <a:endParaRPr lang="en-US"/>
          </a:p>
        </p:txBody>
      </p:sp>
      <p:sp>
        <p:nvSpPr>
          <p:cNvPr id="3077" name="Rectangle 5"/>
          <p:cNvSpPr>
            <a:spLocks noGrp="1" noChangeArrowheads="1"/>
          </p:cNvSpPr>
          <p:nvPr>
            <p:ph type="sldNum" sz="quarter" idx="3"/>
          </p:nvPr>
        </p:nvSpPr>
        <p:spPr bwMode="auto">
          <a:xfrm>
            <a:off x="3852863" y="9429750"/>
            <a:ext cx="2944812" cy="496888"/>
          </a:xfrm>
          <a:prstGeom prst="rect">
            <a:avLst/>
          </a:prstGeom>
          <a:noFill/>
          <a:ln w="9525">
            <a:noFill/>
            <a:miter lim="800000"/>
            <a:headEnd/>
            <a:tailEnd/>
          </a:ln>
          <a:effectLst/>
        </p:spPr>
        <p:txBody>
          <a:bodyPr vert="horz" wrap="square" lIns="94014" tIns="47007" rIns="94014" bIns="47007" numCol="1" anchor="b" anchorCtr="0" compatLnSpc="1">
            <a:prstTxWarp prst="textNoShape">
              <a:avLst/>
            </a:prstTxWarp>
          </a:bodyPr>
          <a:lstStyle>
            <a:lvl1pPr algn="r" defTabSz="939800">
              <a:defRPr sz="1200"/>
            </a:lvl1pPr>
          </a:lstStyle>
          <a:p>
            <a:pPr>
              <a:defRPr/>
            </a:pPr>
            <a:fld id="{2E59E8A5-E350-4785-B229-A1EB56B6F396}" type="slidenum">
              <a:rPr lang="en-GB"/>
              <a:pPr>
                <a:defRPr/>
              </a:pPr>
              <a:t>‹#›</a:t>
            </a:fld>
            <a:endParaRPr lang="en-GB"/>
          </a:p>
        </p:txBody>
      </p:sp>
    </p:spTree>
    <p:extLst>
      <p:ext uri="{BB962C8B-B14F-4D97-AF65-F5344CB8AC3E}">
        <p14:creationId xmlns:p14="http://schemas.microsoft.com/office/powerpoint/2010/main" val="1851319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3075" tIns="46538" rIns="93075" bIns="46538" numCol="1" anchor="t" anchorCtr="0" compatLnSpc="1">
            <a:prstTxWarp prst="textNoShape">
              <a:avLst/>
            </a:prstTxWarp>
          </a:bodyPr>
          <a:lstStyle>
            <a:lvl1pPr defTabSz="930275">
              <a:defRPr sz="1200"/>
            </a:lvl1pPr>
          </a:lstStyle>
          <a:p>
            <a:pPr>
              <a:defRPr/>
            </a:pPr>
            <a:endParaRPr lang="en-US"/>
          </a:p>
        </p:txBody>
      </p:sp>
      <p:sp>
        <p:nvSpPr>
          <p:cNvPr id="1229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3075" tIns="46538" rIns="93075" bIns="46538" numCol="1" anchor="t" anchorCtr="0" compatLnSpc="1">
            <a:prstTxWarp prst="textNoShape">
              <a:avLst/>
            </a:prstTxWarp>
          </a:bodyPr>
          <a:lstStyle>
            <a:lvl1pPr algn="r" defTabSz="930275">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2800" y="744538"/>
            <a:ext cx="2632075" cy="3722687"/>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3075" tIns="46538" rIns="93075" bIns="4653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294" name="Rectangle 6"/>
          <p:cNvSpPr>
            <a:spLocks noGrp="1" noChangeArrowheads="1"/>
          </p:cNvSpPr>
          <p:nvPr>
            <p:ph type="ftr" sz="quarter" idx="4"/>
          </p:nvPr>
        </p:nvSpPr>
        <p:spPr bwMode="auto">
          <a:xfrm>
            <a:off x="0" y="9429750"/>
            <a:ext cx="2946400" cy="495300"/>
          </a:xfrm>
          <a:prstGeom prst="rect">
            <a:avLst/>
          </a:prstGeom>
          <a:noFill/>
          <a:ln w="9525">
            <a:noFill/>
            <a:miter lim="800000"/>
            <a:headEnd/>
            <a:tailEnd/>
          </a:ln>
          <a:effectLst/>
        </p:spPr>
        <p:txBody>
          <a:bodyPr vert="horz" wrap="square" lIns="93075" tIns="46538" rIns="93075" bIns="46538" numCol="1" anchor="b" anchorCtr="0" compatLnSpc="1">
            <a:prstTxWarp prst="textNoShape">
              <a:avLst/>
            </a:prstTxWarp>
          </a:bodyPr>
          <a:lstStyle>
            <a:lvl1pPr defTabSz="930275">
              <a:defRPr sz="1200"/>
            </a:lvl1pPr>
          </a:lstStyle>
          <a:p>
            <a:pPr>
              <a:defRPr/>
            </a:pPr>
            <a:endParaRPr lang="en-US"/>
          </a:p>
        </p:txBody>
      </p:sp>
      <p:sp>
        <p:nvSpPr>
          <p:cNvPr id="12295" name="Rectangle 7"/>
          <p:cNvSpPr>
            <a:spLocks noGrp="1" noChangeArrowheads="1"/>
          </p:cNvSpPr>
          <p:nvPr>
            <p:ph type="sldNum" sz="quarter" idx="5"/>
          </p:nvPr>
        </p:nvSpPr>
        <p:spPr bwMode="auto">
          <a:xfrm>
            <a:off x="3849688" y="9429750"/>
            <a:ext cx="2946400" cy="495300"/>
          </a:xfrm>
          <a:prstGeom prst="rect">
            <a:avLst/>
          </a:prstGeom>
          <a:noFill/>
          <a:ln w="9525">
            <a:noFill/>
            <a:miter lim="800000"/>
            <a:headEnd/>
            <a:tailEnd/>
          </a:ln>
          <a:effectLst/>
        </p:spPr>
        <p:txBody>
          <a:bodyPr vert="horz" wrap="square" lIns="93075" tIns="46538" rIns="93075" bIns="46538" numCol="1" anchor="b" anchorCtr="0" compatLnSpc="1">
            <a:prstTxWarp prst="textNoShape">
              <a:avLst/>
            </a:prstTxWarp>
          </a:bodyPr>
          <a:lstStyle>
            <a:lvl1pPr algn="r" defTabSz="930275">
              <a:defRPr sz="1200"/>
            </a:lvl1pPr>
          </a:lstStyle>
          <a:p>
            <a:pPr>
              <a:defRPr/>
            </a:pPr>
            <a:fld id="{D42673A5-08E1-49B3-BA31-07F561942705}" type="slidenum">
              <a:rPr lang="en-GB"/>
              <a:pPr>
                <a:defRPr/>
              </a:pPr>
              <a:t>‹#›</a:t>
            </a:fld>
            <a:endParaRPr lang="en-GB"/>
          </a:p>
        </p:txBody>
      </p:sp>
    </p:spTree>
    <p:extLst>
      <p:ext uri="{BB962C8B-B14F-4D97-AF65-F5344CB8AC3E}">
        <p14:creationId xmlns:p14="http://schemas.microsoft.com/office/powerpoint/2010/main" val="2696270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Arial" pitchFamily="-109" charset="0"/>
        <a:cs typeface="Arial" charset="0"/>
      </a:defRPr>
    </a:lvl1pPr>
    <a:lvl2pPr marL="327530" algn="l" rtl="0" eaLnBrk="0" fontAlgn="base" hangingPunct="0">
      <a:spcBef>
        <a:spcPct val="30000"/>
      </a:spcBef>
      <a:spcAft>
        <a:spcPct val="0"/>
      </a:spcAft>
      <a:defRPr sz="900" kern="1200">
        <a:solidFill>
          <a:schemeClr val="tx1"/>
        </a:solidFill>
        <a:latin typeface="Arial" charset="0"/>
        <a:ea typeface="Arial" pitchFamily="-109" charset="0"/>
        <a:cs typeface="Arial" charset="0"/>
      </a:defRPr>
    </a:lvl2pPr>
    <a:lvl3pPr marL="655059" algn="l" rtl="0" eaLnBrk="0" fontAlgn="base" hangingPunct="0">
      <a:spcBef>
        <a:spcPct val="30000"/>
      </a:spcBef>
      <a:spcAft>
        <a:spcPct val="0"/>
      </a:spcAft>
      <a:defRPr sz="900" kern="1200">
        <a:solidFill>
          <a:schemeClr val="tx1"/>
        </a:solidFill>
        <a:latin typeface="Arial" charset="0"/>
        <a:ea typeface="Arial" pitchFamily="-109" charset="0"/>
        <a:cs typeface="Arial" charset="0"/>
      </a:defRPr>
    </a:lvl3pPr>
    <a:lvl4pPr marL="982591" algn="l" rtl="0" eaLnBrk="0" fontAlgn="base" hangingPunct="0">
      <a:spcBef>
        <a:spcPct val="30000"/>
      </a:spcBef>
      <a:spcAft>
        <a:spcPct val="0"/>
      </a:spcAft>
      <a:defRPr sz="900" kern="1200">
        <a:solidFill>
          <a:schemeClr val="tx1"/>
        </a:solidFill>
        <a:latin typeface="Arial" charset="0"/>
        <a:ea typeface="Arial" pitchFamily="-109" charset="0"/>
        <a:cs typeface="Arial" charset="0"/>
      </a:defRPr>
    </a:lvl4pPr>
    <a:lvl5pPr marL="1310122" algn="l" rtl="0" eaLnBrk="0" fontAlgn="base" hangingPunct="0">
      <a:spcBef>
        <a:spcPct val="30000"/>
      </a:spcBef>
      <a:spcAft>
        <a:spcPct val="0"/>
      </a:spcAft>
      <a:defRPr sz="900" kern="1200">
        <a:solidFill>
          <a:schemeClr val="tx1"/>
        </a:solidFill>
        <a:latin typeface="Arial" charset="0"/>
        <a:ea typeface="Arial" pitchFamily="-109" charset="0"/>
        <a:cs typeface="Arial" charset="0"/>
      </a:defRPr>
    </a:lvl5pPr>
    <a:lvl6pPr marL="1637652" algn="l" defTabSz="655059" rtl="0" eaLnBrk="1" latinLnBrk="0" hangingPunct="1">
      <a:defRPr sz="900" kern="1200">
        <a:solidFill>
          <a:schemeClr val="tx1"/>
        </a:solidFill>
        <a:latin typeface="+mn-lt"/>
        <a:ea typeface="+mn-ea"/>
        <a:cs typeface="+mn-cs"/>
      </a:defRPr>
    </a:lvl6pPr>
    <a:lvl7pPr marL="1965182" algn="l" defTabSz="655059" rtl="0" eaLnBrk="1" latinLnBrk="0" hangingPunct="1">
      <a:defRPr sz="900" kern="1200">
        <a:solidFill>
          <a:schemeClr val="tx1"/>
        </a:solidFill>
        <a:latin typeface="+mn-lt"/>
        <a:ea typeface="+mn-ea"/>
        <a:cs typeface="+mn-cs"/>
      </a:defRPr>
    </a:lvl7pPr>
    <a:lvl8pPr marL="2292712" algn="l" defTabSz="655059" rtl="0" eaLnBrk="1" latinLnBrk="0" hangingPunct="1">
      <a:defRPr sz="900" kern="1200">
        <a:solidFill>
          <a:schemeClr val="tx1"/>
        </a:solidFill>
        <a:latin typeface="+mn-lt"/>
        <a:ea typeface="+mn-ea"/>
        <a:cs typeface="+mn-cs"/>
      </a:defRPr>
    </a:lvl8pPr>
    <a:lvl9pPr marL="2620244" algn="l" defTabSz="655059"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4F122694-99F8-4C97-AA51-73AC780EE371}" type="slidenum">
              <a:rPr lang="en-GB" smtClean="0"/>
              <a:pPr/>
              <a:t>1</a:t>
            </a:fld>
            <a:endParaRPr lang="en-GB"/>
          </a:p>
        </p:txBody>
      </p:sp>
      <p:sp>
        <p:nvSpPr>
          <p:cNvPr id="4099" name="Rectangle 2"/>
          <p:cNvSpPr>
            <a:spLocks noGrp="1" noRot="1" noChangeAspect="1" noChangeArrowheads="1" noTextEdit="1"/>
          </p:cNvSpPr>
          <p:nvPr>
            <p:ph type="sldImg"/>
          </p:nvPr>
        </p:nvSpPr>
        <p:spPr>
          <a:xfrm>
            <a:off x="2082800" y="744538"/>
            <a:ext cx="2632075" cy="3722687"/>
          </a:xfrm>
          <a:ln/>
        </p:spPr>
      </p:sp>
      <p:sp>
        <p:nvSpPr>
          <p:cNvPr id="4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460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6749" y="9406979"/>
            <a:ext cx="18209817" cy="6490008"/>
          </a:xfrm>
          <a:prstGeom prst="rect">
            <a:avLst/>
          </a:prstGeom>
        </p:spPr>
        <p:txBody>
          <a:bodyPr lIns="65506" tIns="32753" rIns="65506" bIns="32753"/>
          <a:lstStyle/>
          <a:p>
            <a:r>
              <a:rPr lang="en-US"/>
              <a:t>Click to edit Master title style</a:t>
            </a:r>
          </a:p>
        </p:txBody>
      </p:sp>
      <p:sp>
        <p:nvSpPr>
          <p:cNvPr id="3" name="Subtitle 2"/>
          <p:cNvSpPr>
            <a:spLocks noGrp="1"/>
          </p:cNvSpPr>
          <p:nvPr>
            <p:ph type="subTitle" idx="1"/>
          </p:nvPr>
        </p:nvSpPr>
        <p:spPr>
          <a:xfrm>
            <a:off x="3213498" y="17158655"/>
            <a:ext cx="14996319" cy="7737795"/>
          </a:xfrm>
          <a:prstGeom prst="rect">
            <a:avLst/>
          </a:prstGeom>
        </p:spPr>
        <p:txBody>
          <a:bodyPr lIns="65506" tIns="32753" rIns="65506" bIns="32753"/>
          <a:lstStyle>
            <a:lvl1pPr marL="0" indent="0" algn="ctr">
              <a:buNone/>
              <a:defRPr/>
            </a:lvl1pPr>
            <a:lvl2pPr marL="327530" indent="0" algn="ctr">
              <a:buNone/>
              <a:defRPr/>
            </a:lvl2pPr>
            <a:lvl3pPr marL="655059" indent="0" algn="ctr">
              <a:buNone/>
              <a:defRPr/>
            </a:lvl3pPr>
            <a:lvl4pPr marL="982591" indent="0" algn="ctr">
              <a:buNone/>
              <a:defRPr/>
            </a:lvl4pPr>
            <a:lvl5pPr marL="1310122" indent="0" algn="ctr">
              <a:buNone/>
              <a:defRPr/>
            </a:lvl5pPr>
            <a:lvl6pPr marL="1637652" indent="0" algn="ctr">
              <a:buNone/>
              <a:defRPr/>
            </a:lvl6pPr>
            <a:lvl7pPr marL="1965182" indent="0" algn="ctr">
              <a:buNone/>
              <a:defRPr/>
            </a:lvl7pPr>
            <a:lvl8pPr marL="2292712" indent="0" algn="ctr">
              <a:buNone/>
              <a:defRPr/>
            </a:lvl8pPr>
            <a:lvl9pPr marL="2620244"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71169" y="1212462"/>
            <a:ext cx="19280982" cy="5046663"/>
          </a:xfrm>
          <a:prstGeom prst="rect">
            <a:avLst/>
          </a:prstGeom>
        </p:spPr>
        <p:txBody>
          <a:bodyPr lIns="65506" tIns="32753" rIns="65506" bIns="32753"/>
          <a:lstStyle/>
          <a:p>
            <a:r>
              <a:rPr lang="en-US"/>
              <a:t>Click to edit Master title style</a:t>
            </a:r>
          </a:p>
        </p:txBody>
      </p:sp>
      <p:sp>
        <p:nvSpPr>
          <p:cNvPr id="3" name="Vertical Text Placeholder 2"/>
          <p:cNvSpPr>
            <a:spLocks noGrp="1"/>
          </p:cNvSpPr>
          <p:nvPr>
            <p:ph type="body" orient="vert" idx="1"/>
          </p:nvPr>
        </p:nvSpPr>
        <p:spPr>
          <a:xfrm>
            <a:off x="1071169" y="7065329"/>
            <a:ext cx="19280982" cy="19983522"/>
          </a:xfrm>
          <a:prstGeom prst="rect">
            <a:avLst/>
          </a:prstGeom>
        </p:spPr>
        <p:txBody>
          <a:bodyPr vert="eaVert" lIns="65506" tIns="32753" rIns="65506" bIns="3275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31906" y="1212464"/>
            <a:ext cx="4820244" cy="25836389"/>
          </a:xfrm>
          <a:prstGeom prst="rect">
            <a:avLst/>
          </a:prstGeom>
        </p:spPr>
        <p:txBody>
          <a:bodyPr vert="eaVert" lIns="65506" tIns="32753" rIns="65506" bIns="32753"/>
          <a:lstStyle/>
          <a:p>
            <a:r>
              <a:rPr lang="en-US"/>
              <a:t>Click to edit Master title style</a:t>
            </a:r>
          </a:p>
        </p:txBody>
      </p:sp>
      <p:sp>
        <p:nvSpPr>
          <p:cNvPr id="3" name="Vertical Text Placeholder 2"/>
          <p:cNvSpPr>
            <a:spLocks noGrp="1"/>
          </p:cNvSpPr>
          <p:nvPr>
            <p:ph type="body" orient="vert" idx="1"/>
          </p:nvPr>
        </p:nvSpPr>
        <p:spPr>
          <a:xfrm>
            <a:off x="1071166" y="1212464"/>
            <a:ext cx="14353621" cy="25836389"/>
          </a:xfrm>
          <a:prstGeom prst="rect">
            <a:avLst/>
          </a:prstGeom>
        </p:spPr>
        <p:txBody>
          <a:bodyPr vert="eaVert" lIns="65506" tIns="32753" rIns="65506" bIns="3275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1169" y="1212462"/>
            <a:ext cx="19280982" cy="5046663"/>
          </a:xfrm>
          <a:prstGeom prst="rect">
            <a:avLst/>
          </a:prstGeom>
        </p:spPr>
        <p:txBody>
          <a:bodyPr lIns="65506" tIns="32753" rIns="65506" bIns="32753"/>
          <a:lstStyle/>
          <a:p>
            <a:r>
              <a:rPr lang="en-US"/>
              <a:t>Click to edit Master title style</a:t>
            </a:r>
          </a:p>
        </p:txBody>
      </p:sp>
      <p:sp>
        <p:nvSpPr>
          <p:cNvPr id="3" name="Content Placeholder 2"/>
          <p:cNvSpPr>
            <a:spLocks noGrp="1"/>
          </p:cNvSpPr>
          <p:nvPr>
            <p:ph idx="1"/>
          </p:nvPr>
        </p:nvSpPr>
        <p:spPr>
          <a:xfrm>
            <a:off x="1071169" y="6727422"/>
            <a:ext cx="19280982" cy="20321431"/>
          </a:xfrm>
          <a:prstGeom prst="rect">
            <a:avLst/>
          </a:prstGeom>
        </p:spPr>
        <p:txBody>
          <a:bodyPr lIns="65506" tIns="32753" rIns="65506" bIns="3275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2665" y="19457411"/>
            <a:ext cx="18209817" cy="6014360"/>
          </a:xfrm>
          <a:prstGeom prst="rect">
            <a:avLst/>
          </a:prstGeom>
        </p:spPr>
        <p:txBody>
          <a:bodyPr lIns="65506" tIns="32753" rIns="65506" bIns="32753"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1692665" y="12833664"/>
            <a:ext cx="18209817" cy="6623745"/>
          </a:xfrm>
          <a:prstGeom prst="rect">
            <a:avLst/>
          </a:prstGeom>
        </p:spPr>
        <p:txBody>
          <a:bodyPr lIns="65506" tIns="32753" rIns="65506" bIns="32753" anchor="b"/>
          <a:lstStyle>
            <a:lvl1pPr marL="0" indent="0">
              <a:buNone/>
              <a:defRPr sz="1400"/>
            </a:lvl1pPr>
            <a:lvl2pPr marL="327530" indent="0">
              <a:buNone/>
              <a:defRPr sz="1300"/>
            </a:lvl2pPr>
            <a:lvl3pPr marL="655059" indent="0">
              <a:buNone/>
              <a:defRPr sz="1100"/>
            </a:lvl3pPr>
            <a:lvl4pPr marL="982591" indent="0">
              <a:buNone/>
              <a:defRPr sz="1000"/>
            </a:lvl4pPr>
            <a:lvl5pPr marL="1310122" indent="0">
              <a:buNone/>
              <a:defRPr sz="1000"/>
            </a:lvl5pPr>
            <a:lvl6pPr marL="1637652" indent="0">
              <a:buNone/>
              <a:defRPr sz="1000"/>
            </a:lvl6pPr>
            <a:lvl7pPr marL="1965182" indent="0">
              <a:buNone/>
              <a:defRPr sz="1000"/>
            </a:lvl7pPr>
            <a:lvl8pPr marL="2292712" indent="0">
              <a:buNone/>
              <a:defRPr sz="1000"/>
            </a:lvl8pPr>
            <a:lvl9pPr marL="2620244" indent="0">
              <a:buNone/>
              <a:defRPr sz="10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71169" y="1212462"/>
            <a:ext cx="19280982" cy="5046663"/>
          </a:xfrm>
          <a:prstGeom prst="rect">
            <a:avLst/>
          </a:prstGeom>
        </p:spPr>
        <p:txBody>
          <a:bodyPr lIns="65506" tIns="32753" rIns="65506" bIns="32753"/>
          <a:lstStyle/>
          <a:p>
            <a:r>
              <a:rPr lang="en-US"/>
              <a:t>Click to edit Master title style</a:t>
            </a:r>
          </a:p>
        </p:txBody>
      </p:sp>
      <p:sp>
        <p:nvSpPr>
          <p:cNvPr id="3" name="Content Placeholder 2"/>
          <p:cNvSpPr>
            <a:spLocks noGrp="1"/>
          </p:cNvSpPr>
          <p:nvPr>
            <p:ph sz="half" idx="1"/>
          </p:nvPr>
        </p:nvSpPr>
        <p:spPr>
          <a:xfrm>
            <a:off x="1071165" y="7065329"/>
            <a:ext cx="9586933" cy="19983522"/>
          </a:xfrm>
          <a:prstGeom prst="rect">
            <a:avLst/>
          </a:prstGeom>
        </p:spPr>
        <p:txBody>
          <a:bodyPr lIns="65506" tIns="32753" rIns="65506" bIns="32753"/>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765216" y="7065329"/>
            <a:ext cx="9586933" cy="19983522"/>
          </a:xfrm>
          <a:prstGeom prst="rect">
            <a:avLst/>
          </a:prstGeom>
        </p:spPr>
        <p:txBody>
          <a:bodyPr lIns="65506" tIns="32753" rIns="65506" bIns="32753"/>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1169" y="1212462"/>
            <a:ext cx="19280982" cy="5046663"/>
          </a:xfrm>
          <a:prstGeom prst="rect">
            <a:avLst/>
          </a:prstGeom>
        </p:spPr>
        <p:txBody>
          <a:bodyPr lIns="65506" tIns="32753" rIns="65506" bIns="32753"/>
          <a:lstStyle>
            <a:lvl1pPr>
              <a:defRPr/>
            </a:lvl1pPr>
          </a:lstStyle>
          <a:p>
            <a:r>
              <a:rPr lang="en-US"/>
              <a:t>Click to edit Master title style</a:t>
            </a:r>
          </a:p>
        </p:txBody>
      </p:sp>
      <p:sp>
        <p:nvSpPr>
          <p:cNvPr id="3" name="Text Placeholder 2"/>
          <p:cNvSpPr>
            <a:spLocks noGrp="1"/>
          </p:cNvSpPr>
          <p:nvPr>
            <p:ph type="body" idx="1"/>
          </p:nvPr>
        </p:nvSpPr>
        <p:spPr>
          <a:xfrm>
            <a:off x="1071167" y="6777671"/>
            <a:ext cx="9465310" cy="2824869"/>
          </a:xfrm>
          <a:prstGeom prst="rect">
            <a:avLst/>
          </a:prstGeom>
        </p:spPr>
        <p:txBody>
          <a:bodyPr lIns="65506" tIns="32753" rIns="65506" bIns="32753" anchor="b"/>
          <a:lstStyle>
            <a:lvl1pPr marL="0" indent="0">
              <a:buNone/>
              <a:defRPr sz="1700" b="1"/>
            </a:lvl1pPr>
            <a:lvl2pPr marL="327530" indent="0">
              <a:buNone/>
              <a:defRPr sz="1400" b="1"/>
            </a:lvl2pPr>
            <a:lvl3pPr marL="655059" indent="0">
              <a:buNone/>
              <a:defRPr sz="1300" b="1"/>
            </a:lvl3pPr>
            <a:lvl4pPr marL="982591" indent="0">
              <a:buNone/>
              <a:defRPr sz="1100" b="1"/>
            </a:lvl4pPr>
            <a:lvl5pPr marL="1310122" indent="0">
              <a:buNone/>
              <a:defRPr sz="1100" b="1"/>
            </a:lvl5pPr>
            <a:lvl6pPr marL="1637652" indent="0">
              <a:buNone/>
              <a:defRPr sz="1100" b="1"/>
            </a:lvl6pPr>
            <a:lvl7pPr marL="1965182" indent="0">
              <a:buNone/>
              <a:defRPr sz="1100" b="1"/>
            </a:lvl7pPr>
            <a:lvl8pPr marL="2292712" indent="0">
              <a:buNone/>
              <a:defRPr sz="1100" b="1"/>
            </a:lvl8pPr>
            <a:lvl9pPr marL="2620244" indent="0">
              <a:buNone/>
              <a:defRPr sz="1100" b="1"/>
            </a:lvl9pPr>
          </a:lstStyle>
          <a:p>
            <a:pPr lvl="0"/>
            <a:r>
              <a:rPr lang="en-US"/>
              <a:t>Click to edit Master text styles</a:t>
            </a:r>
          </a:p>
        </p:txBody>
      </p:sp>
      <p:sp>
        <p:nvSpPr>
          <p:cNvPr id="4" name="Content Placeholder 3"/>
          <p:cNvSpPr>
            <a:spLocks noGrp="1"/>
          </p:cNvSpPr>
          <p:nvPr>
            <p:ph sz="half" idx="2"/>
          </p:nvPr>
        </p:nvSpPr>
        <p:spPr>
          <a:xfrm>
            <a:off x="1071167" y="9602539"/>
            <a:ext cx="9465310" cy="17446313"/>
          </a:xfrm>
          <a:prstGeom prst="rect">
            <a:avLst/>
          </a:prstGeom>
        </p:spPr>
        <p:txBody>
          <a:bodyPr lIns="65506" tIns="32753" rIns="65506" bIns="32753"/>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82377" y="6777671"/>
            <a:ext cx="9469773" cy="2824869"/>
          </a:xfrm>
          <a:prstGeom prst="rect">
            <a:avLst/>
          </a:prstGeom>
        </p:spPr>
        <p:txBody>
          <a:bodyPr lIns="65506" tIns="32753" rIns="65506" bIns="32753" anchor="b"/>
          <a:lstStyle>
            <a:lvl1pPr marL="0" indent="0">
              <a:buNone/>
              <a:defRPr sz="1700" b="1"/>
            </a:lvl1pPr>
            <a:lvl2pPr marL="327530" indent="0">
              <a:buNone/>
              <a:defRPr sz="1400" b="1"/>
            </a:lvl2pPr>
            <a:lvl3pPr marL="655059" indent="0">
              <a:buNone/>
              <a:defRPr sz="1300" b="1"/>
            </a:lvl3pPr>
            <a:lvl4pPr marL="982591" indent="0">
              <a:buNone/>
              <a:defRPr sz="1100" b="1"/>
            </a:lvl4pPr>
            <a:lvl5pPr marL="1310122" indent="0">
              <a:buNone/>
              <a:defRPr sz="1100" b="1"/>
            </a:lvl5pPr>
            <a:lvl6pPr marL="1637652" indent="0">
              <a:buNone/>
              <a:defRPr sz="1100" b="1"/>
            </a:lvl6pPr>
            <a:lvl7pPr marL="1965182" indent="0">
              <a:buNone/>
              <a:defRPr sz="1100" b="1"/>
            </a:lvl7pPr>
            <a:lvl8pPr marL="2292712" indent="0">
              <a:buNone/>
              <a:defRPr sz="1100" b="1"/>
            </a:lvl8pPr>
            <a:lvl9pPr marL="2620244"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82377" y="9602539"/>
            <a:ext cx="9469773" cy="17446313"/>
          </a:xfrm>
          <a:prstGeom prst="rect">
            <a:avLst/>
          </a:prstGeom>
        </p:spPr>
        <p:txBody>
          <a:bodyPr lIns="65506" tIns="32753" rIns="65506" bIns="32753"/>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1169" y="1212462"/>
            <a:ext cx="19280982" cy="5046663"/>
          </a:xfrm>
          <a:prstGeom prst="rect">
            <a:avLst/>
          </a:prstGeom>
        </p:spPr>
        <p:txBody>
          <a:bodyPr lIns="65506" tIns="32753" rIns="65506" bIns="32753"/>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1166" y="1206158"/>
            <a:ext cx="7048494" cy="5129933"/>
          </a:xfrm>
          <a:prstGeom prst="rect">
            <a:avLst/>
          </a:prstGeom>
        </p:spPr>
        <p:txBody>
          <a:bodyPr lIns="65506" tIns="32753" rIns="65506" bIns="32753" anchor="b"/>
          <a:lstStyle>
            <a:lvl1pPr algn="l">
              <a:defRPr sz="1400" b="1"/>
            </a:lvl1pPr>
          </a:lstStyle>
          <a:p>
            <a:r>
              <a:rPr lang="en-US"/>
              <a:t>Click to edit Master title style</a:t>
            </a:r>
          </a:p>
        </p:txBody>
      </p:sp>
      <p:sp>
        <p:nvSpPr>
          <p:cNvPr id="3" name="Content Placeholder 2"/>
          <p:cNvSpPr>
            <a:spLocks noGrp="1"/>
          </p:cNvSpPr>
          <p:nvPr>
            <p:ph idx="1"/>
          </p:nvPr>
        </p:nvSpPr>
        <p:spPr>
          <a:xfrm>
            <a:off x="8376295" y="1206155"/>
            <a:ext cx="11975855" cy="25842697"/>
          </a:xfrm>
          <a:prstGeom prst="rect">
            <a:avLst/>
          </a:prstGeom>
        </p:spPr>
        <p:txBody>
          <a:bodyPr lIns="65506" tIns="32753" rIns="65506" bIns="32753"/>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1166" y="6336089"/>
            <a:ext cx="7048494" cy="20712765"/>
          </a:xfrm>
          <a:prstGeom prst="rect">
            <a:avLst/>
          </a:prstGeom>
        </p:spPr>
        <p:txBody>
          <a:bodyPr lIns="65506" tIns="32753" rIns="65506" bIns="32753"/>
          <a:lstStyle>
            <a:lvl1pPr marL="0" indent="0">
              <a:buNone/>
              <a:defRPr sz="1000"/>
            </a:lvl1pPr>
            <a:lvl2pPr marL="327530" indent="0">
              <a:buNone/>
              <a:defRPr sz="900"/>
            </a:lvl2pPr>
            <a:lvl3pPr marL="655059" indent="0">
              <a:buNone/>
              <a:defRPr sz="700"/>
            </a:lvl3pPr>
            <a:lvl4pPr marL="982591" indent="0">
              <a:buNone/>
              <a:defRPr sz="600"/>
            </a:lvl4pPr>
            <a:lvl5pPr marL="1310122" indent="0">
              <a:buNone/>
              <a:defRPr sz="600"/>
            </a:lvl5pPr>
            <a:lvl6pPr marL="1637652" indent="0">
              <a:buNone/>
              <a:defRPr sz="600"/>
            </a:lvl6pPr>
            <a:lvl7pPr marL="1965182" indent="0">
              <a:buNone/>
              <a:defRPr sz="600"/>
            </a:lvl7pPr>
            <a:lvl8pPr marL="2292712" indent="0">
              <a:buNone/>
              <a:defRPr sz="600"/>
            </a:lvl8pPr>
            <a:lvl9pPr marL="2620244" indent="0">
              <a:buNone/>
              <a:defRPr sz="6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8747" y="21195985"/>
            <a:ext cx="12853988" cy="2501883"/>
          </a:xfrm>
          <a:prstGeom prst="rect">
            <a:avLst/>
          </a:prstGeom>
        </p:spPr>
        <p:txBody>
          <a:bodyPr lIns="65506" tIns="32753" rIns="65506" bIns="32753"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4198747" y="2705012"/>
            <a:ext cx="12853988" cy="18167985"/>
          </a:xfrm>
          <a:prstGeom prst="rect">
            <a:avLst/>
          </a:prstGeom>
        </p:spPr>
        <p:txBody>
          <a:bodyPr lIns="65506" tIns="32753" rIns="65506" bIns="32753"/>
          <a:lstStyle>
            <a:lvl1pPr marL="0" indent="0">
              <a:buNone/>
              <a:defRPr sz="2300"/>
            </a:lvl1pPr>
            <a:lvl2pPr marL="327530" indent="0">
              <a:buNone/>
              <a:defRPr sz="2000"/>
            </a:lvl2pPr>
            <a:lvl3pPr marL="655059" indent="0">
              <a:buNone/>
              <a:defRPr sz="1700"/>
            </a:lvl3pPr>
            <a:lvl4pPr marL="982591" indent="0">
              <a:buNone/>
              <a:defRPr sz="1400"/>
            </a:lvl4pPr>
            <a:lvl5pPr marL="1310122" indent="0">
              <a:buNone/>
              <a:defRPr sz="1400"/>
            </a:lvl5pPr>
            <a:lvl6pPr marL="1637652" indent="0">
              <a:buNone/>
              <a:defRPr sz="1400"/>
            </a:lvl6pPr>
            <a:lvl7pPr marL="1965182" indent="0">
              <a:buNone/>
              <a:defRPr sz="1400"/>
            </a:lvl7pPr>
            <a:lvl8pPr marL="2292712" indent="0">
              <a:buNone/>
              <a:defRPr sz="1400"/>
            </a:lvl8pPr>
            <a:lvl9pPr marL="2620244" indent="0">
              <a:buNone/>
              <a:defRPr sz="1400"/>
            </a:lvl9pPr>
          </a:lstStyle>
          <a:p>
            <a:pPr lvl="0"/>
            <a:endParaRPr lang="en-US" noProof="0"/>
          </a:p>
        </p:txBody>
      </p:sp>
      <p:sp>
        <p:nvSpPr>
          <p:cNvPr id="4" name="Text Placeholder 3"/>
          <p:cNvSpPr>
            <a:spLocks noGrp="1"/>
          </p:cNvSpPr>
          <p:nvPr>
            <p:ph type="body" sz="half" idx="2"/>
          </p:nvPr>
        </p:nvSpPr>
        <p:spPr>
          <a:xfrm>
            <a:off x="4198747" y="23697867"/>
            <a:ext cx="12853988" cy="3554112"/>
          </a:xfrm>
          <a:prstGeom prst="rect">
            <a:avLst/>
          </a:prstGeom>
        </p:spPr>
        <p:txBody>
          <a:bodyPr lIns="65506" tIns="32753" rIns="65506" bIns="32753"/>
          <a:lstStyle>
            <a:lvl1pPr marL="0" indent="0">
              <a:buNone/>
              <a:defRPr sz="1000"/>
            </a:lvl1pPr>
            <a:lvl2pPr marL="327530" indent="0">
              <a:buNone/>
              <a:defRPr sz="900"/>
            </a:lvl2pPr>
            <a:lvl3pPr marL="655059" indent="0">
              <a:buNone/>
              <a:defRPr sz="700"/>
            </a:lvl3pPr>
            <a:lvl4pPr marL="982591" indent="0">
              <a:buNone/>
              <a:defRPr sz="600"/>
            </a:lvl4pPr>
            <a:lvl5pPr marL="1310122" indent="0">
              <a:buNone/>
              <a:defRPr sz="600"/>
            </a:lvl5pPr>
            <a:lvl6pPr marL="1637652" indent="0">
              <a:buNone/>
              <a:defRPr sz="600"/>
            </a:lvl6pPr>
            <a:lvl7pPr marL="1965182" indent="0">
              <a:buNone/>
              <a:defRPr sz="600"/>
            </a:lvl7pPr>
            <a:lvl8pPr marL="2292712" indent="0">
              <a:buNone/>
              <a:defRPr sz="600"/>
            </a:lvl8pPr>
            <a:lvl9pPr marL="2620244" indent="0">
              <a:buNone/>
              <a:defRPr sz="6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Oval 12"/>
          <p:cNvSpPr>
            <a:spLocks noChangeArrowheads="1"/>
          </p:cNvSpPr>
          <p:nvPr/>
        </p:nvSpPr>
        <p:spPr bwMode="auto">
          <a:xfrm>
            <a:off x="610343" y="4528118"/>
            <a:ext cx="8568209" cy="8044380"/>
          </a:xfrm>
          <a:prstGeom prst="ellipse">
            <a:avLst/>
          </a:prstGeom>
          <a:solidFill>
            <a:srgbClr val="3366FF"/>
          </a:solidFill>
          <a:ln w="9525">
            <a:noFill/>
            <a:round/>
            <a:headEnd/>
            <a:tailEnd/>
          </a:ln>
          <a:effectLst/>
        </p:spPr>
        <p:txBody>
          <a:bodyPr wrap="none" lIns="65506" tIns="32753" rIns="65506" bIns="32753" anchor="ctr"/>
          <a:lstStyle/>
          <a:p>
            <a:pPr algn="ctr">
              <a:defRPr/>
            </a:pPr>
            <a:endParaRPr lang="en-US"/>
          </a:p>
        </p:txBody>
      </p:sp>
      <p:sp>
        <p:nvSpPr>
          <p:cNvPr id="1034" name="Rectangle 10"/>
          <p:cNvSpPr>
            <a:spLocks noChangeArrowheads="1"/>
          </p:cNvSpPr>
          <p:nvPr/>
        </p:nvSpPr>
        <p:spPr bwMode="auto">
          <a:xfrm>
            <a:off x="2" y="4419616"/>
            <a:ext cx="4724287" cy="4240457"/>
          </a:xfrm>
          <a:prstGeom prst="rect">
            <a:avLst/>
          </a:prstGeom>
          <a:solidFill>
            <a:schemeClr val="accent2"/>
          </a:solidFill>
          <a:ln w="9525">
            <a:noFill/>
            <a:miter lim="800000"/>
            <a:headEnd/>
            <a:tailEnd/>
          </a:ln>
          <a:effectLst/>
        </p:spPr>
        <p:txBody>
          <a:bodyPr wrap="none" lIns="65506" tIns="32753" rIns="65506" bIns="32753" anchor="ctr"/>
          <a:lstStyle/>
          <a:p>
            <a:pPr algn="ctr">
              <a:defRPr/>
            </a:pPr>
            <a:endParaRPr lang="en-US"/>
          </a:p>
        </p:txBody>
      </p:sp>
      <p:sp>
        <p:nvSpPr>
          <p:cNvPr id="1045" name="Rectangle 21"/>
          <p:cNvSpPr>
            <a:spLocks noChangeArrowheads="1"/>
          </p:cNvSpPr>
          <p:nvPr/>
        </p:nvSpPr>
        <p:spPr bwMode="auto">
          <a:xfrm>
            <a:off x="648281" y="7543501"/>
            <a:ext cx="420656" cy="533685"/>
          </a:xfrm>
          <a:prstGeom prst="rect">
            <a:avLst/>
          </a:prstGeom>
          <a:solidFill>
            <a:schemeClr val="bg1"/>
          </a:solidFill>
          <a:ln w="9525">
            <a:noFill/>
            <a:miter lim="800000"/>
            <a:headEnd/>
            <a:tailEnd/>
          </a:ln>
          <a:effectLst/>
        </p:spPr>
        <p:txBody>
          <a:bodyPr wrap="none" lIns="65506" tIns="32753" rIns="65506" bIns="32753" anchor="ctr"/>
          <a:lstStyle/>
          <a:p>
            <a:pPr algn="ctr">
              <a:defRPr/>
            </a:pPr>
            <a:endParaRPr lang="en-US"/>
          </a:p>
        </p:txBody>
      </p:sp>
      <p:sp>
        <p:nvSpPr>
          <p:cNvPr id="1044" name="Rectangle 20"/>
          <p:cNvSpPr>
            <a:spLocks noChangeArrowheads="1"/>
          </p:cNvSpPr>
          <p:nvPr/>
        </p:nvSpPr>
        <p:spPr bwMode="auto">
          <a:xfrm>
            <a:off x="553439" y="7962375"/>
            <a:ext cx="534467" cy="1619978"/>
          </a:xfrm>
          <a:prstGeom prst="rect">
            <a:avLst/>
          </a:prstGeom>
          <a:solidFill>
            <a:schemeClr val="bg1"/>
          </a:solidFill>
          <a:ln w="9525">
            <a:noFill/>
            <a:miter lim="800000"/>
            <a:headEnd/>
            <a:tailEnd/>
          </a:ln>
          <a:effectLst/>
        </p:spPr>
        <p:txBody>
          <a:bodyPr wrap="none" lIns="65506" tIns="32753" rIns="65506" bIns="32753" anchor="ctr"/>
          <a:lstStyle/>
          <a:p>
            <a:pPr algn="ctr">
              <a:defRPr/>
            </a:pPr>
            <a:endParaRPr lang="en-US"/>
          </a:p>
        </p:txBody>
      </p:sp>
      <p:sp>
        <p:nvSpPr>
          <p:cNvPr id="1038" name="Rectangle 14"/>
          <p:cNvSpPr>
            <a:spLocks noChangeArrowheads="1"/>
          </p:cNvSpPr>
          <p:nvPr/>
        </p:nvSpPr>
        <p:spPr bwMode="auto">
          <a:xfrm>
            <a:off x="762093" y="7239440"/>
            <a:ext cx="20661223" cy="6048425"/>
          </a:xfrm>
          <a:prstGeom prst="rect">
            <a:avLst/>
          </a:prstGeom>
          <a:solidFill>
            <a:schemeClr val="bg1"/>
          </a:solidFill>
          <a:ln w="9525">
            <a:noFill/>
            <a:miter lim="800000"/>
            <a:headEnd/>
            <a:tailEnd/>
          </a:ln>
          <a:effectLst/>
        </p:spPr>
        <p:txBody>
          <a:bodyPr wrap="none" lIns="86947" tIns="43473" rIns="86947" bIns="43473" anchor="ctr"/>
          <a:lstStyle/>
          <a:p>
            <a:pPr algn="ctr" defTabSz="870003">
              <a:defRPr/>
            </a:pPr>
            <a:endParaRPr lang="en-US" sz="5500" baseline="-25000" dirty="0"/>
          </a:p>
        </p:txBody>
      </p:sp>
      <p:sp>
        <p:nvSpPr>
          <p:cNvPr id="1035" name="Oval 11"/>
          <p:cNvSpPr>
            <a:spLocks noChangeArrowheads="1"/>
          </p:cNvSpPr>
          <p:nvPr/>
        </p:nvSpPr>
        <p:spPr bwMode="auto">
          <a:xfrm>
            <a:off x="487606" y="4438543"/>
            <a:ext cx="8929727" cy="8378722"/>
          </a:xfrm>
          <a:prstGeom prst="ellipse">
            <a:avLst/>
          </a:prstGeom>
          <a:solidFill>
            <a:schemeClr val="bg1"/>
          </a:solidFill>
          <a:ln w="9525">
            <a:noFill/>
            <a:round/>
            <a:headEnd/>
            <a:tailEnd/>
          </a:ln>
          <a:effectLst/>
        </p:spPr>
        <p:txBody>
          <a:bodyPr wrap="none" lIns="65506" tIns="32753" rIns="65506" bIns="32753" anchor="ctr"/>
          <a:lstStyle/>
          <a:p>
            <a:pPr algn="ctr">
              <a:defRPr/>
            </a:pPr>
            <a:endParaRPr lang="en-US"/>
          </a:p>
        </p:txBody>
      </p:sp>
      <p:sp>
        <p:nvSpPr>
          <p:cNvPr id="1040" name="Rectangle 16"/>
          <p:cNvSpPr>
            <a:spLocks noChangeArrowheads="1"/>
          </p:cNvSpPr>
          <p:nvPr/>
        </p:nvSpPr>
        <p:spPr bwMode="auto">
          <a:xfrm>
            <a:off x="3" y="7848826"/>
            <a:ext cx="477561" cy="22431153"/>
          </a:xfrm>
          <a:prstGeom prst="rect">
            <a:avLst/>
          </a:prstGeom>
          <a:solidFill>
            <a:schemeClr val="accent2"/>
          </a:solidFill>
          <a:ln w="9525">
            <a:noFill/>
            <a:miter lim="800000"/>
            <a:headEnd/>
            <a:tailEnd/>
          </a:ln>
          <a:effectLst/>
        </p:spPr>
        <p:txBody>
          <a:bodyPr wrap="none" lIns="65506" tIns="32753" rIns="65506" bIns="32753" anchor="ctr"/>
          <a:lstStyle/>
          <a:p>
            <a:pPr algn="ctr">
              <a:defRPr/>
            </a:pPr>
            <a:endParaRPr lang="en-US"/>
          </a:p>
        </p:txBody>
      </p:sp>
      <p:sp>
        <p:nvSpPr>
          <p:cNvPr id="1032" name="Rectangle 8"/>
          <p:cNvSpPr>
            <a:spLocks noChangeArrowheads="1"/>
          </p:cNvSpPr>
          <p:nvPr/>
        </p:nvSpPr>
        <p:spPr bwMode="auto">
          <a:xfrm>
            <a:off x="3" y="16916415"/>
            <a:ext cx="477561" cy="13363562"/>
          </a:xfrm>
          <a:prstGeom prst="rect">
            <a:avLst/>
          </a:prstGeom>
          <a:gradFill rotWithShape="0">
            <a:gsLst>
              <a:gs pos="0">
                <a:schemeClr val="accent2"/>
              </a:gs>
              <a:gs pos="100000">
                <a:schemeClr val="accent2">
                  <a:gamma/>
                  <a:tint val="48627"/>
                  <a:invGamma/>
                </a:schemeClr>
              </a:gs>
            </a:gsLst>
            <a:lin ang="5400000" scaled="1"/>
          </a:gradFill>
          <a:ln w="9525">
            <a:noFill/>
            <a:miter lim="800000"/>
            <a:headEnd/>
            <a:tailEnd/>
          </a:ln>
          <a:effectLst/>
        </p:spPr>
        <p:txBody>
          <a:bodyPr wrap="none" lIns="65506" tIns="32753" rIns="65506" bIns="32753" anchor="ctr"/>
          <a:lstStyle/>
          <a:p>
            <a:pPr algn="ctr">
              <a:defRPr/>
            </a:pPr>
            <a:endParaRPr lang="en-US"/>
          </a:p>
        </p:txBody>
      </p:sp>
      <p:sp>
        <p:nvSpPr>
          <p:cNvPr id="1033" name="Rectangle 9"/>
          <p:cNvSpPr>
            <a:spLocks noChangeArrowheads="1"/>
          </p:cNvSpPr>
          <p:nvPr/>
        </p:nvSpPr>
        <p:spPr bwMode="auto">
          <a:xfrm>
            <a:off x="1" y="1"/>
            <a:ext cx="21450091" cy="4472605"/>
          </a:xfrm>
          <a:prstGeom prst="rect">
            <a:avLst/>
          </a:prstGeom>
          <a:gradFill rotWithShape="0">
            <a:gsLst>
              <a:gs pos="0">
                <a:schemeClr val="accent2">
                  <a:gamma/>
                  <a:shade val="51373"/>
                  <a:invGamma/>
                </a:schemeClr>
              </a:gs>
              <a:gs pos="100000">
                <a:schemeClr val="accent2"/>
              </a:gs>
            </a:gsLst>
            <a:lin ang="5400000" scaled="1"/>
          </a:gradFill>
          <a:ln w="9525">
            <a:noFill/>
            <a:miter lim="800000"/>
            <a:headEnd/>
            <a:tailEnd/>
          </a:ln>
          <a:effectLst/>
        </p:spPr>
        <p:txBody>
          <a:bodyPr wrap="none" lIns="65506" tIns="32753" rIns="65506" bIns="32753" anchor="ctr"/>
          <a:lstStyle/>
          <a:p>
            <a:pPr algn="ctr">
              <a:defRPr/>
            </a:pPr>
            <a:endParaRPr lang="en-US"/>
          </a:p>
        </p:txBody>
      </p:sp>
      <p:sp>
        <p:nvSpPr>
          <p:cNvPr id="18" name="Freeform 17"/>
          <p:cNvSpPr/>
          <p:nvPr/>
        </p:nvSpPr>
        <p:spPr bwMode="auto">
          <a:xfrm>
            <a:off x="526662" y="7335329"/>
            <a:ext cx="278950" cy="1127929"/>
          </a:xfrm>
          <a:custGeom>
            <a:avLst/>
            <a:gdLst>
              <a:gd name="connsiteX0" fmla="*/ 53975 w 396875"/>
              <a:gd name="connsiteY0" fmla="*/ 1419225 h 1419225"/>
              <a:gd name="connsiteX1" fmla="*/ 107950 w 396875"/>
              <a:gd name="connsiteY1" fmla="*/ 901700 h 1419225"/>
              <a:gd name="connsiteX2" fmla="*/ 234950 w 396875"/>
              <a:gd name="connsiteY2" fmla="*/ 377825 h 1419225"/>
              <a:gd name="connsiteX3" fmla="*/ 396875 w 396875"/>
              <a:gd name="connsiteY3" fmla="*/ 0 h 1419225"/>
              <a:gd name="connsiteX4" fmla="*/ 285750 w 396875"/>
              <a:gd name="connsiteY4" fmla="*/ 50800 h 1419225"/>
              <a:gd name="connsiteX5" fmla="*/ 57150 w 396875"/>
              <a:gd name="connsiteY5" fmla="*/ 822325 h 1419225"/>
              <a:gd name="connsiteX6" fmla="*/ 0 w 396875"/>
              <a:gd name="connsiteY6" fmla="*/ 1368425 h 1419225"/>
              <a:gd name="connsiteX7" fmla="*/ 53975 w 396875"/>
              <a:gd name="connsiteY7"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875" h="1419225">
                <a:moveTo>
                  <a:pt x="53975" y="1419225"/>
                </a:moveTo>
                <a:lnTo>
                  <a:pt x="107950" y="901700"/>
                </a:lnTo>
                <a:lnTo>
                  <a:pt x="234950" y="377825"/>
                </a:lnTo>
                <a:lnTo>
                  <a:pt x="396875" y="0"/>
                </a:lnTo>
                <a:lnTo>
                  <a:pt x="285750" y="50800"/>
                </a:lnTo>
                <a:lnTo>
                  <a:pt x="57150" y="822325"/>
                </a:lnTo>
                <a:lnTo>
                  <a:pt x="0" y="1368425"/>
                </a:lnTo>
                <a:lnTo>
                  <a:pt x="53975" y="1419225"/>
                </a:lnTo>
                <a:close/>
              </a:path>
            </a:pathLst>
          </a:custGeom>
          <a:solidFill>
            <a:schemeClr val="bg1"/>
          </a:solidFill>
          <a:ln w="9525" cap="flat" cmpd="sng" algn="ctr">
            <a:solidFill>
              <a:schemeClr val="bg1"/>
            </a:solidFill>
            <a:prstDash val="solid"/>
            <a:round/>
            <a:headEnd type="none" w="med" len="med"/>
            <a:tailEnd type="none" w="med" len="med"/>
          </a:ln>
          <a:effectLst/>
        </p:spPr>
        <p:txBody>
          <a:bodyPr lIns="65506" tIns="32753" rIns="65506" bIns="32753"/>
          <a:lstStyle/>
          <a:p>
            <a:pPr algn="ctr" defTabSz="2115299">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07891" rtl="0" eaLnBrk="0" fontAlgn="base" hangingPunct="0">
        <a:spcBef>
          <a:spcPct val="0"/>
        </a:spcBef>
        <a:spcAft>
          <a:spcPct val="0"/>
        </a:spcAft>
        <a:defRPr sz="13500">
          <a:solidFill>
            <a:schemeClr val="tx2"/>
          </a:solidFill>
          <a:latin typeface="+mj-lt"/>
          <a:ea typeface="Arial" pitchFamily="-109" charset="0"/>
          <a:cs typeface="+mj-cs"/>
        </a:defRPr>
      </a:lvl1pPr>
      <a:lvl2pPr algn="ctr" defTabSz="2807891" rtl="0" eaLnBrk="0" fontAlgn="base" hangingPunct="0">
        <a:spcBef>
          <a:spcPct val="0"/>
        </a:spcBef>
        <a:spcAft>
          <a:spcPct val="0"/>
        </a:spcAft>
        <a:defRPr sz="13500">
          <a:solidFill>
            <a:schemeClr val="tx2"/>
          </a:solidFill>
          <a:latin typeface="Arial" charset="0"/>
          <a:ea typeface="Arial" pitchFamily="-109" charset="0"/>
          <a:cs typeface="Arial" charset="0"/>
        </a:defRPr>
      </a:lvl2pPr>
      <a:lvl3pPr algn="ctr" defTabSz="2807891" rtl="0" eaLnBrk="0" fontAlgn="base" hangingPunct="0">
        <a:spcBef>
          <a:spcPct val="0"/>
        </a:spcBef>
        <a:spcAft>
          <a:spcPct val="0"/>
        </a:spcAft>
        <a:defRPr sz="13500">
          <a:solidFill>
            <a:schemeClr val="tx2"/>
          </a:solidFill>
          <a:latin typeface="Arial" charset="0"/>
          <a:ea typeface="Arial" pitchFamily="-109" charset="0"/>
          <a:cs typeface="Arial" charset="0"/>
        </a:defRPr>
      </a:lvl3pPr>
      <a:lvl4pPr algn="ctr" defTabSz="2807891" rtl="0" eaLnBrk="0" fontAlgn="base" hangingPunct="0">
        <a:spcBef>
          <a:spcPct val="0"/>
        </a:spcBef>
        <a:spcAft>
          <a:spcPct val="0"/>
        </a:spcAft>
        <a:defRPr sz="13500">
          <a:solidFill>
            <a:schemeClr val="tx2"/>
          </a:solidFill>
          <a:latin typeface="Arial" charset="0"/>
          <a:ea typeface="Arial" pitchFamily="-109" charset="0"/>
          <a:cs typeface="Arial" charset="0"/>
        </a:defRPr>
      </a:lvl4pPr>
      <a:lvl5pPr algn="ctr" defTabSz="2807891" rtl="0" eaLnBrk="0" fontAlgn="base" hangingPunct="0">
        <a:spcBef>
          <a:spcPct val="0"/>
        </a:spcBef>
        <a:spcAft>
          <a:spcPct val="0"/>
        </a:spcAft>
        <a:defRPr sz="13500">
          <a:solidFill>
            <a:schemeClr val="tx2"/>
          </a:solidFill>
          <a:latin typeface="Arial" charset="0"/>
          <a:ea typeface="Arial" pitchFamily="-109" charset="0"/>
          <a:cs typeface="Arial" charset="0"/>
        </a:defRPr>
      </a:lvl5pPr>
      <a:lvl6pPr marL="327530" algn="ctr" defTabSz="2807891" rtl="0" fontAlgn="base">
        <a:spcBef>
          <a:spcPct val="0"/>
        </a:spcBef>
        <a:spcAft>
          <a:spcPct val="0"/>
        </a:spcAft>
        <a:defRPr sz="13500">
          <a:solidFill>
            <a:schemeClr val="tx2"/>
          </a:solidFill>
          <a:latin typeface="Arial" charset="0"/>
          <a:cs typeface="Arial" charset="0"/>
        </a:defRPr>
      </a:lvl6pPr>
      <a:lvl7pPr marL="655059" algn="ctr" defTabSz="2807891" rtl="0" fontAlgn="base">
        <a:spcBef>
          <a:spcPct val="0"/>
        </a:spcBef>
        <a:spcAft>
          <a:spcPct val="0"/>
        </a:spcAft>
        <a:defRPr sz="13500">
          <a:solidFill>
            <a:schemeClr val="tx2"/>
          </a:solidFill>
          <a:latin typeface="Arial" charset="0"/>
          <a:cs typeface="Arial" charset="0"/>
        </a:defRPr>
      </a:lvl7pPr>
      <a:lvl8pPr marL="982591" algn="ctr" defTabSz="2807891" rtl="0" fontAlgn="base">
        <a:spcBef>
          <a:spcPct val="0"/>
        </a:spcBef>
        <a:spcAft>
          <a:spcPct val="0"/>
        </a:spcAft>
        <a:defRPr sz="13500">
          <a:solidFill>
            <a:schemeClr val="tx2"/>
          </a:solidFill>
          <a:latin typeface="Arial" charset="0"/>
          <a:cs typeface="Arial" charset="0"/>
        </a:defRPr>
      </a:lvl8pPr>
      <a:lvl9pPr marL="1310122" algn="ctr" defTabSz="2807891" rtl="0" fontAlgn="base">
        <a:spcBef>
          <a:spcPct val="0"/>
        </a:spcBef>
        <a:spcAft>
          <a:spcPct val="0"/>
        </a:spcAft>
        <a:defRPr sz="13500">
          <a:solidFill>
            <a:schemeClr val="tx2"/>
          </a:solidFill>
          <a:latin typeface="Arial" charset="0"/>
          <a:cs typeface="Arial" charset="0"/>
        </a:defRPr>
      </a:lvl9pPr>
    </p:titleStyle>
    <p:bodyStyle>
      <a:lvl1pPr marL="1051965" indent="-1051965" algn="l" defTabSz="2807891" rtl="0" eaLnBrk="0" fontAlgn="base" hangingPunct="0">
        <a:spcBef>
          <a:spcPct val="20000"/>
        </a:spcBef>
        <a:spcAft>
          <a:spcPct val="0"/>
        </a:spcAft>
        <a:buChar char="•"/>
        <a:defRPr sz="9800">
          <a:solidFill>
            <a:schemeClr val="tx1"/>
          </a:solidFill>
          <a:latin typeface="+mn-lt"/>
          <a:ea typeface="Arial" pitchFamily="-109" charset="0"/>
          <a:cs typeface="+mn-cs"/>
        </a:defRPr>
      </a:lvl1pPr>
      <a:lvl2pPr marL="2281340" indent="-877963" algn="l" defTabSz="2807891" rtl="0" eaLnBrk="0" fontAlgn="base" hangingPunct="0">
        <a:spcBef>
          <a:spcPct val="20000"/>
        </a:spcBef>
        <a:spcAft>
          <a:spcPct val="0"/>
        </a:spcAft>
        <a:buChar char="–"/>
        <a:defRPr sz="8600">
          <a:solidFill>
            <a:schemeClr val="tx1"/>
          </a:solidFill>
          <a:latin typeface="+mn-lt"/>
          <a:ea typeface="Arial" pitchFamily="-109" charset="0"/>
          <a:cs typeface="+mn-cs"/>
        </a:defRPr>
      </a:lvl2pPr>
      <a:lvl3pPr marL="3509580" indent="-701688" algn="l" defTabSz="2807891" rtl="0" eaLnBrk="0" fontAlgn="base" hangingPunct="0">
        <a:spcBef>
          <a:spcPct val="20000"/>
        </a:spcBef>
        <a:spcAft>
          <a:spcPct val="0"/>
        </a:spcAft>
        <a:buChar char="•"/>
        <a:defRPr sz="7400">
          <a:solidFill>
            <a:schemeClr val="tx1"/>
          </a:solidFill>
          <a:latin typeface="+mn-lt"/>
          <a:ea typeface="Arial" pitchFamily="-109" charset="0"/>
          <a:cs typeface="+mn-cs"/>
        </a:defRPr>
      </a:lvl3pPr>
      <a:lvl4pPr marL="4912955" indent="-701688" algn="l" defTabSz="2807891" rtl="0" eaLnBrk="0" fontAlgn="base" hangingPunct="0">
        <a:spcBef>
          <a:spcPct val="20000"/>
        </a:spcBef>
        <a:spcAft>
          <a:spcPct val="0"/>
        </a:spcAft>
        <a:buChar char="–"/>
        <a:defRPr sz="6100">
          <a:solidFill>
            <a:schemeClr val="tx1"/>
          </a:solidFill>
          <a:latin typeface="+mn-lt"/>
          <a:ea typeface="Arial" pitchFamily="-109" charset="0"/>
          <a:cs typeface="+mn-cs"/>
        </a:defRPr>
      </a:lvl4pPr>
      <a:lvl5pPr marL="6315195" indent="-701688" algn="l" defTabSz="2807891" rtl="0" eaLnBrk="0" fontAlgn="base" hangingPunct="0">
        <a:spcBef>
          <a:spcPct val="20000"/>
        </a:spcBef>
        <a:spcAft>
          <a:spcPct val="0"/>
        </a:spcAft>
        <a:buChar char="»"/>
        <a:defRPr sz="6100">
          <a:solidFill>
            <a:schemeClr val="tx1"/>
          </a:solidFill>
          <a:latin typeface="+mn-lt"/>
          <a:ea typeface="Arial" pitchFamily="-109" charset="0"/>
          <a:cs typeface="+mn-cs"/>
        </a:defRPr>
      </a:lvl5pPr>
      <a:lvl6pPr marL="6642725" indent="-701688" algn="l" defTabSz="2807891" rtl="0" fontAlgn="base">
        <a:spcBef>
          <a:spcPct val="20000"/>
        </a:spcBef>
        <a:spcAft>
          <a:spcPct val="0"/>
        </a:spcAft>
        <a:buChar char="»"/>
        <a:defRPr sz="6100">
          <a:solidFill>
            <a:schemeClr val="tx1"/>
          </a:solidFill>
          <a:latin typeface="+mn-lt"/>
          <a:cs typeface="+mn-cs"/>
        </a:defRPr>
      </a:lvl6pPr>
      <a:lvl7pPr marL="6970256" indent="-701688" algn="l" defTabSz="2807891" rtl="0" fontAlgn="base">
        <a:spcBef>
          <a:spcPct val="20000"/>
        </a:spcBef>
        <a:spcAft>
          <a:spcPct val="0"/>
        </a:spcAft>
        <a:buChar char="»"/>
        <a:defRPr sz="6100">
          <a:solidFill>
            <a:schemeClr val="tx1"/>
          </a:solidFill>
          <a:latin typeface="+mn-lt"/>
          <a:cs typeface="+mn-cs"/>
        </a:defRPr>
      </a:lvl7pPr>
      <a:lvl8pPr marL="7297787" indent="-701688" algn="l" defTabSz="2807891" rtl="0" fontAlgn="base">
        <a:spcBef>
          <a:spcPct val="20000"/>
        </a:spcBef>
        <a:spcAft>
          <a:spcPct val="0"/>
        </a:spcAft>
        <a:buChar char="»"/>
        <a:defRPr sz="6100">
          <a:solidFill>
            <a:schemeClr val="tx1"/>
          </a:solidFill>
          <a:latin typeface="+mn-lt"/>
          <a:cs typeface="+mn-cs"/>
        </a:defRPr>
      </a:lvl8pPr>
      <a:lvl9pPr marL="7625318" indent="-701688" algn="l" defTabSz="2807891" rtl="0" fontAlgn="base">
        <a:spcBef>
          <a:spcPct val="20000"/>
        </a:spcBef>
        <a:spcAft>
          <a:spcPct val="0"/>
        </a:spcAft>
        <a:buChar char="»"/>
        <a:defRPr sz="6100">
          <a:solidFill>
            <a:schemeClr val="tx1"/>
          </a:solidFill>
          <a:latin typeface="+mn-lt"/>
          <a:cs typeface="+mn-cs"/>
        </a:defRPr>
      </a:lvl9pPr>
    </p:bodyStyle>
    <p:otherStyle>
      <a:defPPr>
        <a:defRPr lang="en-US"/>
      </a:defPPr>
      <a:lvl1pPr marL="0" algn="l" defTabSz="655059" rtl="0" eaLnBrk="1" latinLnBrk="0" hangingPunct="1">
        <a:defRPr sz="1300" kern="1200">
          <a:solidFill>
            <a:schemeClr val="tx1"/>
          </a:solidFill>
          <a:latin typeface="+mn-lt"/>
          <a:ea typeface="+mn-ea"/>
          <a:cs typeface="+mn-cs"/>
        </a:defRPr>
      </a:lvl1pPr>
      <a:lvl2pPr marL="327530" algn="l" defTabSz="655059" rtl="0" eaLnBrk="1" latinLnBrk="0" hangingPunct="1">
        <a:defRPr sz="1300" kern="1200">
          <a:solidFill>
            <a:schemeClr val="tx1"/>
          </a:solidFill>
          <a:latin typeface="+mn-lt"/>
          <a:ea typeface="+mn-ea"/>
          <a:cs typeface="+mn-cs"/>
        </a:defRPr>
      </a:lvl2pPr>
      <a:lvl3pPr marL="655059" algn="l" defTabSz="655059" rtl="0" eaLnBrk="1" latinLnBrk="0" hangingPunct="1">
        <a:defRPr sz="1300" kern="1200">
          <a:solidFill>
            <a:schemeClr val="tx1"/>
          </a:solidFill>
          <a:latin typeface="+mn-lt"/>
          <a:ea typeface="+mn-ea"/>
          <a:cs typeface="+mn-cs"/>
        </a:defRPr>
      </a:lvl3pPr>
      <a:lvl4pPr marL="982591" algn="l" defTabSz="655059" rtl="0" eaLnBrk="1" latinLnBrk="0" hangingPunct="1">
        <a:defRPr sz="1300" kern="1200">
          <a:solidFill>
            <a:schemeClr val="tx1"/>
          </a:solidFill>
          <a:latin typeface="+mn-lt"/>
          <a:ea typeface="+mn-ea"/>
          <a:cs typeface="+mn-cs"/>
        </a:defRPr>
      </a:lvl4pPr>
      <a:lvl5pPr marL="1310122" algn="l" defTabSz="655059" rtl="0" eaLnBrk="1" latinLnBrk="0" hangingPunct="1">
        <a:defRPr sz="1300" kern="1200">
          <a:solidFill>
            <a:schemeClr val="tx1"/>
          </a:solidFill>
          <a:latin typeface="+mn-lt"/>
          <a:ea typeface="+mn-ea"/>
          <a:cs typeface="+mn-cs"/>
        </a:defRPr>
      </a:lvl5pPr>
      <a:lvl6pPr marL="1637652" algn="l" defTabSz="655059" rtl="0" eaLnBrk="1" latinLnBrk="0" hangingPunct="1">
        <a:defRPr sz="1300" kern="1200">
          <a:solidFill>
            <a:schemeClr val="tx1"/>
          </a:solidFill>
          <a:latin typeface="+mn-lt"/>
          <a:ea typeface="+mn-ea"/>
          <a:cs typeface="+mn-cs"/>
        </a:defRPr>
      </a:lvl6pPr>
      <a:lvl7pPr marL="1965182" algn="l" defTabSz="655059" rtl="0" eaLnBrk="1" latinLnBrk="0" hangingPunct="1">
        <a:defRPr sz="1300" kern="1200">
          <a:solidFill>
            <a:schemeClr val="tx1"/>
          </a:solidFill>
          <a:latin typeface="+mn-lt"/>
          <a:ea typeface="+mn-ea"/>
          <a:cs typeface="+mn-cs"/>
        </a:defRPr>
      </a:lvl7pPr>
      <a:lvl8pPr marL="2292712" algn="l" defTabSz="655059" rtl="0" eaLnBrk="1" latinLnBrk="0" hangingPunct="1">
        <a:defRPr sz="1300" kern="1200">
          <a:solidFill>
            <a:schemeClr val="tx1"/>
          </a:solidFill>
          <a:latin typeface="+mn-lt"/>
          <a:ea typeface="+mn-ea"/>
          <a:cs typeface="+mn-cs"/>
        </a:defRPr>
      </a:lvl8pPr>
      <a:lvl9pPr marL="2620244" algn="l" defTabSz="65505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C68C5A1-F064-4BD8-9DD9-3AA0173086A9}"/>
              </a:ext>
            </a:extLst>
          </p:cNvPr>
          <p:cNvGrpSpPr/>
          <p:nvPr/>
        </p:nvGrpSpPr>
        <p:grpSpPr>
          <a:xfrm>
            <a:off x="13880008" y="19388459"/>
            <a:ext cx="7344816" cy="10702441"/>
            <a:chOff x="13795754" y="19191023"/>
            <a:chExt cx="7429069" cy="10899877"/>
          </a:xfrm>
        </p:grpSpPr>
        <p:grpSp>
          <p:nvGrpSpPr>
            <p:cNvPr id="11" name="Group 10">
              <a:extLst>
                <a:ext uri="{FF2B5EF4-FFF2-40B4-BE49-F238E27FC236}">
                  <a16:creationId xmlns:a16="http://schemas.microsoft.com/office/drawing/2014/main" id="{9B18A577-6B97-4705-9066-BC4AC266455F}"/>
                </a:ext>
              </a:extLst>
            </p:cNvPr>
            <p:cNvGrpSpPr/>
            <p:nvPr/>
          </p:nvGrpSpPr>
          <p:grpSpPr>
            <a:xfrm>
              <a:off x="13795754" y="19191023"/>
              <a:ext cx="7429069" cy="9207106"/>
              <a:chOff x="13605381" y="19478976"/>
              <a:chExt cx="6676304" cy="8754978"/>
            </a:xfrm>
          </p:grpSpPr>
          <p:pic>
            <p:nvPicPr>
              <p:cNvPr id="18" name="Picture 17">
                <a:extLst>
                  <a:ext uri="{FF2B5EF4-FFF2-40B4-BE49-F238E27FC236}">
                    <a16:creationId xmlns:a16="http://schemas.microsoft.com/office/drawing/2014/main" id="{207A99BD-4FC3-4E1A-967F-BC5FCC089F4C}"/>
                  </a:ext>
                </a:extLst>
              </p:cNvPr>
              <p:cNvPicPr>
                <a:picLocks noChangeAspect="1"/>
              </p:cNvPicPr>
              <p:nvPr/>
            </p:nvPicPr>
            <p:blipFill>
              <a:blip r:embed="rId3"/>
              <a:stretch>
                <a:fillRect/>
              </a:stretch>
            </p:blipFill>
            <p:spPr>
              <a:xfrm>
                <a:off x="13605381" y="19478976"/>
                <a:ext cx="6676304" cy="8754978"/>
              </a:xfrm>
              <a:prstGeom prst="rect">
                <a:avLst/>
              </a:prstGeom>
            </p:spPr>
          </p:pic>
          <p:sp>
            <p:nvSpPr>
              <p:cNvPr id="3" name="Oval 2">
                <a:extLst>
                  <a:ext uri="{FF2B5EF4-FFF2-40B4-BE49-F238E27FC236}">
                    <a16:creationId xmlns:a16="http://schemas.microsoft.com/office/drawing/2014/main" id="{00BC5820-28A2-4F5A-8C9F-B863D9CBA34B}"/>
                  </a:ext>
                </a:extLst>
              </p:cNvPr>
              <p:cNvSpPr/>
              <p:nvPr/>
            </p:nvSpPr>
            <p:spPr bwMode="auto">
              <a:xfrm rot="16860417">
                <a:off x="14102566" y="21647067"/>
                <a:ext cx="769680" cy="406259"/>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2952750" rtl="0" eaLnBrk="1" fontAlgn="base" latinLnBrk="0" hangingPunct="1">
                  <a:lnSpc>
                    <a:spcPct val="100000"/>
                  </a:lnSpc>
                  <a:spcBef>
                    <a:spcPct val="0"/>
                  </a:spcBef>
                  <a:spcAft>
                    <a:spcPct val="0"/>
                  </a:spcAft>
                  <a:buClrTx/>
                  <a:buSzTx/>
                  <a:buFontTx/>
                  <a:buNone/>
                  <a:tabLst/>
                </a:pPr>
                <a:endParaRPr kumimoji="0" lang="en-GB" sz="3600" b="0" i="0" u="none" strike="noStrike" cap="none" normalizeH="0" baseline="0">
                  <a:ln>
                    <a:noFill/>
                  </a:ln>
                  <a:solidFill>
                    <a:schemeClr val="tx1"/>
                  </a:solidFill>
                  <a:effectLst/>
                  <a:latin typeface="Arial" charset="0"/>
                  <a:cs typeface="Arial" charset="0"/>
                </a:endParaRPr>
              </a:p>
            </p:txBody>
          </p:sp>
          <p:sp>
            <p:nvSpPr>
              <p:cNvPr id="4" name="TextBox 3">
                <a:extLst>
                  <a:ext uri="{FF2B5EF4-FFF2-40B4-BE49-F238E27FC236}">
                    <a16:creationId xmlns:a16="http://schemas.microsoft.com/office/drawing/2014/main" id="{594172A6-4454-4B28-8488-7B5B32C75D41}"/>
                  </a:ext>
                </a:extLst>
              </p:cNvPr>
              <p:cNvSpPr txBox="1"/>
              <p:nvPr/>
            </p:nvSpPr>
            <p:spPr>
              <a:xfrm>
                <a:off x="14689499" y="21713498"/>
                <a:ext cx="1032459" cy="400110"/>
              </a:xfrm>
              <a:prstGeom prst="rect">
                <a:avLst/>
              </a:prstGeom>
              <a:noFill/>
            </p:spPr>
            <p:txBody>
              <a:bodyPr wrap="square" rtlCol="0">
                <a:spAutoFit/>
              </a:bodyPr>
              <a:lstStyle/>
              <a:p>
                <a:r>
                  <a:rPr lang="en-GB" sz="2000" dirty="0"/>
                  <a:t>MSTO</a:t>
                </a:r>
              </a:p>
            </p:txBody>
          </p:sp>
        </p:grpSp>
        <p:sp>
          <p:nvSpPr>
            <p:cNvPr id="14" name="TextBox 13">
              <a:extLst>
                <a:ext uri="{FF2B5EF4-FFF2-40B4-BE49-F238E27FC236}">
                  <a16:creationId xmlns:a16="http://schemas.microsoft.com/office/drawing/2014/main" id="{B94D34AD-FF98-4FAB-8A00-1A4BBFF486AB}"/>
                </a:ext>
              </a:extLst>
            </p:cNvPr>
            <p:cNvSpPr txBox="1"/>
            <p:nvPr/>
          </p:nvSpPr>
          <p:spPr>
            <a:xfrm>
              <a:off x="13842967" y="28398129"/>
              <a:ext cx="7214490" cy="1692771"/>
            </a:xfrm>
            <a:prstGeom prst="rect">
              <a:avLst/>
            </a:prstGeom>
            <a:noFill/>
          </p:spPr>
          <p:txBody>
            <a:bodyPr wrap="square" rtlCol="0">
              <a:spAutoFit/>
            </a:bodyPr>
            <a:lstStyle/>
            <a:p>
              <a:r>
                <a:rPr lang="en-GB" dirty="0"/>
                <a:t>Figure 2: Result of both current (red and green dashed lines) and new (solid blue line) approaches to extinction in </a:t>
              </a:r>
              <a:r>
                <a:rPr lang="en-GB" dirty="0" smtClean="0"/>
                <a:t>the distance-corrected </a:t>
              </a:r>
              <a:r>
                <a:rPr lang="en-GB" dirty="0"/>
                <a:t>Gaia CMD for NGC 6793.</a:t>
              </a:r>
            </a:p>
          </p:txBody>
        </p:sp>
      </p:grpSp>
      <p:grpSp>
        <p:nvGrpSpPr>
          <p:cNvPr id="21" name="Group 20">
            <a:extLst>
              <a:ext uri="{FF2B5EF4-FFF2-40B4-BE49-F238E27FC236}">
                <a16:creationId xmlns:a16="http://schemas.microsoft.com/office/drawing/2014/main" id="{B7A2DB48-6BA1-4305-94B7-A9AD60952365}"/>
              </a:ext>
            </a:extLst>
          </p:cNvPr>
          <p:cNvGrpSpPr/>
          <p:nvPr/>
        </p:nvGrpSpPr>
        <p:grpSpPr>
          <a:xfrm>
            <a:off x="6606200" y="9501521"/>
            <a:ext cx="7558194" cy="11742751"/>
            <a:chOff x="6153057" y="9544775"/>
            <a:chExt cx="7964124" cy="12202630"/>
          </a:xfrm>
        </p:grpSpPr>
        <p:pic>
          <p:nvPicPr>
            <p:cNvPr id="20" name="Picture 19">
              <a:extLst>
                <a:ext uri="{FF2B5EF4-FFF2-40B4-BE49-F238E27FC236}">
                  <a16:creationId xmlns:a16="http://schemas.microsoft.com/office/drawing/2014/main" id="{87493675-1CBE-4670-BDFB-9AA892FD77BC}"/>
                </a:ext>
              </a:extLst>
            </p:cNvPr>
            <p:cNvPicPr>
              <a:picLocks noChangeAspect="1"/>
            </p:cNvPicPr>
            <p:nvPr/>
          </p:nvPicPr>
          <p:blipFill>
            <a:blip r:embed="rId4"/>
            <a:stretch>
              <a:fillRect/>
            </a:stretch>
          </p:blipFill>
          <p:spPr>
            <a:xfrm>
              <a:off x="6153057" y="9544775"/>
              <a:ext cx="7964124" cy="9710211"/>
            </a:xfrm>
            <a:prstGeom prst="rect">
              <a:avLst/>
            </a:prstGeom>
          </p:spPr>
        </p:pic>
        <p:sp>
          <p:nvSpPr>
            <p:cNvPr id="13" name="TextBox 12">
              <a:extLst>
                <a:ext uri="{FF2B5EF4-FFF2-40B4-BE49-F238E27FC236}">
                  <a16:creationId xmlns:a16="http://schemas.microsoft.com/office/drawing/2014/main" id="{CD3A665E-6FB6-4718-B9A4-2DCD9394605E}"/>
                </a:ext>
              </a:extLst>
            </p:cNvPr>
            <p:cNvSpPr txBox="1"/>
            <p:nvPr/>
          </p:nvSpPr>
          <p:spPr>
            <a:xfrm>
              <a:off x="6236755" y="19254415"/>
              <a:ext cx="7880425" cy="2492990"/>
            </a:xfrm>
            <a:prstGeom prst="rect">
              <a:avLst/>
            </a:prstGeom>
            <a:noFill/>
          </p:spPr>
          <p:txBody>
            <a:bodyPr wrap="square" rtlCol="0">
              <a:spAutoFit/>
            </a:bodyPr>
            <a:lstStyle/>
            <a:p>
              <a:r>
                <a:rPr lang="en-GB" dirty="0"/>
                <a:t>Figure 1: Effect of the standard (green, blue &amp; red lines represent ages of 400, 500 &amp; 600 </a:t>
              </a:r>
              <a:r>
                <a:rPr lang="en-GB" dirty="0" err="1"/>
                <a:t>Myr</a:t>
              </a:r>
              <a:r>
                <a:rPr lang="en-GB" dirty="0"/>
                <a:t>, respectively) and new (orange line) approaches to modelling extinction for a 500 </a:t>
              </a:r>
              <a:r>
                <a:rPr lang="en-GB" dirty="0" err="1"/>
                <a:t>Myr</a:t>
              </a:r>
              <a:r>
                <a:rPr lang="en-GB" dirty="0"/>
                <a:t>-old cluster with solar metallicity in the Gaia CMD. The purple line is the 500 </a:t>
              </a:r>
              <a:r>
                <a:rPr lang="en-GB" dirty="0" err="1"/>
                <a:t>Myr</a:t>
              </a:r>
              <a:r>
                <a:rPr lang="en-GB" dirty="0"/>
                <a:t> isochrone with zero extinction.</a:t>
              </a:r>
            </a:p>
          </p:txBody>
        </p:sp>
      </p:grpSp>
      <p:sp>
        <p:nvSpPr>
          <p:cNvPr id="6" name="Rectangle 38"/>
          <p:cNvSpPr>
            <a:spLocks noChangeArrowheads="1"/>
          </p:cNvSpPr>
          <p:nvPr/>
        </p:nvSpPr>
        <p:spPr bwMode="auto">
          <a:xfrm>
            <a:off x="1875828" y="4568028"/>
            <a:ext cx="18841767" cy="1647610"/>
          </a:xfrm>
          <a:prstGeom prst="rect">
            <a:avLst/>
          </a:prstGeom>
          <a:noFill/>
          <a:ln w="9525">
            <a:noFill/>
            <a:miter lim="800000"/>
            <a:headEnd/>
            <a:tailEnd/>
          </a:ln>
        </p:spPr>
        <p:txBody>
          <a:bodyPr lIns="86342" tIns="43170" rIns="86342" bIns="43170">
            <a:spAutoFit/>
          </a:bodyPr>
          <a:lstStyle/>
          <a:p>
            <a:pPr algn="ctr" defTabSz="863955">
              <a:lnSpc>
                <a:spcPct val="130000"/>
              </a:lnSpc>
            </a:pPr>
            <a:r>
              <a:rPr lang="en-GB" b="1" dirty="0">
                <a:cs typeface="Times New Roman" pitchFamily="-109" charset="0"/>
              </a:rPr>
              <a:t>Alex </a:t>
            </a:r>
            <a:r>
              <a:rPr lang="en-GB" b="1" dirty="0" err="1">
                <a:cs typeface="Times New Roman" pitchFamily="-109" charset="0"/>
              </a:rPr>
              <a:t>Lisboa</a:t>
            </a:r>
            <a:r>
              <a:rPr lang="en-GB" b="1" dirty="0">
                <a:cs typeface="Times New Roman" pitchFamily="-109" charset="0"/>
              </a:rPr>
              <a:t>-Wright &amp; Maurizio </a:t>
            </a:r>
            <a:r>
              <a:rPr lang="en-GB" b="1" dirty="0" err="1">
                <a:cs typeface="Times New Roman" pitchFamily="-109" charset="0"/>
              </a:rPr>
              <a:t>Salaris</a:t>
            </a:r>
            <a:endParaRPr lang="en-GB" b="1" dirty="0">
              <a:cs typeface="Times New Roman" pitchFamily="-109" charset="0"/>
            </a:endParaRPr>
          </a:p>
          <a:p>
            <a:pPr algn="ctr" defTabSz="863955" eaLnBrk="0" hangingPunct="0">
              <a:lnSpc>
                <a:spcPct val="130000"/>
              </a:lnSpc>
            </a:pPr>
            <a:r>
              <a:rPr lang="en-GB" i="1" dirty="0">
                <a:cs typeface="Times New Roman" pitchFamily="-109" charset="0"/>
              </a:rPr>
              <a:t> </a:t>
            </a:r>
            <a:r>
              <a:rPr lang="en-US" b="1" dirty="0"/>
              <a:t> </a:t>
            </a:r>
            <a:r>
              <a:rPr lang="en-US" i="1" dirty="0"/>
              <a:t>Astrophysics Research Institute,</a:t>
            </a:r>
            <a:r>
              <a:rPr lang="en-US" i="1" dirty="0">
                <a:cs typeface="Times New Roman" pitchFamily="-109" charset="0"/>
              </a:rPr>
              <a:t> </a:t>
            </a:r>
            <a:r>
              <a:rPr lang="en-GB" i="1" dirty="0">
                <a:cs typeface="Times New Roman" pitchFamily="-109" charset="0"/>
              </a:rPr>
              <a:t>Liverpool John Moores University</a:t>
            </a:r>
          </a:p>
          <a:p>
            <a:pPr algn="ctr" defTabSz="863955" eaLnBrk="0" hangingPunct="0">
              <a:lnSpc>
                <a:spcPct val="130000"/>
              </a:lnSpc>
            </a:pPr>
            <a:r>
              <a:rPr lang="en-GB" i="1" dirty="0" err="1">
                <a:cs typeface="Times New Roman" pitchFamily="-109" charset="0"/>
              </a:rPr>
              <a:t>Byrom</a:t>
            </a:r>
            <a:r>
              <a:rPr lang="en-GB" i="1" dirty="0">
                <a:cs typeface="Times New Roman" pitchFamily="-109" charset="0"/>
              </a:rPr>
              <a:t> Street, Liverpool, L3 3AF, UK</a:t>
            </a:r>
          </a:p>
        </p:txBody>
      </p:sp>
      <p:sp>
        <p:nvSpPr>
          <p:cNvPr id="9" name="Text Box 37"/>
          <p:cNvSpPr txBox="1">
            <a:spLocks noChangeArrowheads="1"/>
          </p:cNvSpPr>
          <p:nvPr/>
        </p:nvSpPr>
        <p:spPr bwMode="auto">
          <a:xfrm>
            <a:off x="5459514" y="2333974"/>
            <a:ext cx="11674393" cy="2026176"/>
          </a:xfrm>
          <a:prstGeom prst="rect">
            <a:avLst/>
          </a:prstGeom>
          <a:noFill/>
          <a:ln w="9525">
            <a:noFill/>
            <a:miter lim="800000"/>
            <a:headEnd/>
            <a:tailEnd/>
          </a:ln>
        </p:spPr>
        <p:txBody>
          <a:bodyPr wrap="square" lIns="86342" tIns="43170" rIns="86342" bIns="43170">
            <a:spAutoFit/>
          </a:bodyPr>
          <a:lstStyle/>
          <a:p>
            <a:pPr algn="ctr"/>
            <a:r>
              <a:rPr lang="en-US" sz="6300" b="1" dirty="0">
                <a:solidFill>
                  <a:schemeClr val="bg1"/>
                </a:solidFill>
                <a:latin typeface="Verdana" pitchFamily="-109" charset="0"/>
                <a:cs typeface="Times New Roman" pitchFamily="-109" charset="0"/>
              </a:rPr>
              <a:t>Modelling extinction in stellar populations</a:t>
            </a:r>
            <a:endParaRPr lang="en-GB" sz="6300" b="1" dirty="0">
              <a:solidFill>
                <a:schemeClr val="bg1"/>
              </a:solidFill>
              <a:latin typeface="Verdana" pitchFamily="-109" charset="0"/>
              <a:cs typeface="Times New Roman" pitchFamily="-109" charset="0"/>
            </a:endParaRPr>
          </a:p>
        </p:txBody>
      </p:sp>
      <p:pic>
        <p:nvPicPr>
          <p:cNvPr id="1026"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72" y="738387"/>
            <a:ext cx="560748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D0EF973-FB7E-48EB-8EE8-6AC8D0DF0874}"/>
                  </a:ext>
                </a:extLst>
              </p:cNvPr>
              <p:cNvSpPr txBox="1"/>
              <p:nvPr/>
            </p:nvSpPr>
            <p:spPr>
              <a:xfrm>
                <a:off x="6696331" y="21596267"/>
                <a:ext cx="7069401" cy="8494633"/>
              </a:xfrm>
              <a:prstGeom prst="rect">
                <a:avLst/>
              </a:prstGeom>
              <a:noFill/>
              <a:ln w="28575">
                <a:solidFill>
                  <a:srgbClr val="0070C0"/>
                </a:solidFill>
              </a:ln>
            </p:spPr>
            <p:txBody>
              <a:bodyPr wrap="square" rtlCol="0">
                <a:spAutoFit/>
              </a:bodyPr>
              <a:lstStyle/>
              <a:p>
                <a:r>
                  <a:rPr lang="en-GB" b="1" u="sng" dirty="0" smtClean="0"/>
                  <a:t>METHODOLOGY</a:t>
                </a:r>
              </a:p>
              <a:p>
                <a:r>
                  <a:rPr lang="en-GB" dirty="0"/>
                  <a:t>This project employed </a:t>
                </a:r>
                <a:r>
                  <a:rPr lang="en-GB" dirty="0" smtClean="0"/>
                  <a:t>equations </a:t>
                </a:r>
                <a:r>
                  <a:rPr lang="en-GB" dirty="0"/>
                  <a:t>for bolometric corrections and synthetic stellar atmospheres for multiple wide-field filters in the Gaia observatory and Hubble Space Telescope to calculate the extinction coefficient for each filter relative to the extinction coefficient for a known reference filter,</a:t>
                </a:r>
                <a:r>
                  <a:rPr lang="en-GB" i="1"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b="0" i="1" smtClean="0">
                            <a:latin typeface="Cambria Math" panose="02040503050406030204" pitchFamily="18" charset="0"/>
                          </a:rPr>
                          <m:t>𝑉</m:t>
                        </m:r>
                      </m:sub>
                    </m:sSub>
                  </m:oMath>
                </a14:m>
                <a:r>
                  <a:rPr lang="en-GB" dirty="0"/>
                  <a:t>.</a:t>
                </a:r>
              </a:p>
              <a:p>
                <a:r>
                  <a:rPr lang="en-GB" dirty="0"/>
                  <a:t>Functions are created and tested against the resulting datasets using a least-squares fit, until the function chosen for each filter is able to accurately describe the variations in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b="0" i="1" smtClean="0">
                            <a:latin typeface="Cambria Math" panose="02040503050406030204" pitchFamily="18" charset="0"/>
                          </a:rPr>
                          <m:t>𝑋</m:t>
                        </m:r>
                      </m:sub>
                    </m:sSub>
                  </m:oMath>
                </a14:m>
                <a:r>
                  <a:rPr lang="en-GB" dirty="0"/>
                  <a:t>for all combinations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𝑇</m:t>
                        </m:r>
                      </m:e>
                      <m:sub>
                        <m:r>
                          <m:rPr>
                            <m:sty m:val="p"/>
                          </m:rPr>
                          <a:rPr lang="en-GB">
                            <a:latin typeface="Cambria Math" panose="02040503050406030204" pitchFamily="18" charset="0"/>
                          </a:rPr>
                          <m:t>eff</m:t>
                        </m:r>
                      </m:sub>
                    </m:sSub>
                  </m:oMath>
                </a14:m>
                <a:r>
                  <a:rPr lang="en-GB" dirty="0"/>
                  <a:t>, </a:t>
                </a:r>
                <a14:m>
                  <m:oMath xmlns:m="http://schemas.openxmlformats.org/officeDocument/2006/math">
                    <m:r>
                      <a:rPr lang="en-GB" i="1">
                        <a:latin typeface="Cambria Math" panose="02040503050406030204" pitchFamily="18" charset="0"/>
                      </a:rPr>
                      <m:t>𝑔</m:t>
                    </m:r>
                  </m:oMath>
                </a14:m>
                <a:r>
                  <a:rPr lang="en-GB" dirty="0"/>
                  <a:t> and [Fe/H].</a:t>
                </a:r>
              </a:p>
              <a:p>
                <a:r>
                  <a:rPr lang="en-GB" dirty="0"/>
                  <a:t>These functions are then applied to the stellar models in a zero-extinction </a:t>
                </a:r>
                <a:r>
                  <a:rPr lang="en-GB" dirty="0" err="1"/>
                  <a:t>BaSTI</a:t>
                </a:r>
                <a:r>
                  <a:rPr lang="en-GB" dirty="0"/>
                  <a:t> theoretical isochrone. The resulting isochrone is compared with its standard counterpart. Both are then applied to an observational case (NGC 6793)  to determine any differences in predicted cluster age or the required reference extinction,</a:t>
                </a:r>
                <a:r>
                  <a:rPr lang="en-GB" i="1"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𝑉</m:t>
                        </m:r>
                      </m:sub>
                    </m:sSub>
                  </m:oMath>
                </a14:m>
                <a:r>
                  <a:rPr lang="en-GB" dirty="0"/>
                  <a:t>.</a:t>
                </a:r>
              </a:p>
            </p:txBody>
          </p:sp>
        </mc:Choice>
        <mc:Fallback>
          <p:sp>
            <p:nvSpPr>
              <p:cNvPr id="8" name="TextBox 7">
                <a:extLst>
                  <a:ext uri="{FF2B5EF4-FFF2-40B4-BE49-F238E27FC236}">
                    <a16:creationId xmlns:a16="http://schemas.microsoft.com/office/drawing/2014/main" id="{ED0EF973-FB7E-48EB-8EE8-6AC8D0DF0874}"/>
                  </a:ext>
                </a:extLst>
              </p:cNvPr>
              <p:cNvSpPr txBox="1">
                <a:spLocks noRot="1" noChangeAspect="1" noMove="1" noResize="1" noEditPoints="1" noAdjustHandles="1" noChangeArrowheads="1" noChangeShapeType="1" noTextEdit="1"/>
              </p:cNvSpPr>
              <p:nvPr/>
            </p:nvSpPr>
            <p:spPr>
              <a:xfrm>
                <a:off x="6696331" y="21596267"/>
                <a:ext cx="7069401" cy="8494633"/>
              </a:xfrm>
              <a:prstGeom prst="rect">
                <a:avLst/>
              </a:prstGeom>
              <a:blipFill>
                <a:blip r:embed="rId6"/>
                <a:stretch>
                  <a:fillRect l="-1373" t="-572" r="-2146" b="-644"/>
                </a:stretch>
              </a:blipFill>
              <a:ln w="28575">
                <a:solidFill>
                  <a:srgbClr val="0070C0"/>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F52C091-1663-4644-B044-4409E7ECC504}"/>
                  </a:ext>
                </a:extLst>
              </p:cNvPr>
              <p:cNvSpPr txBox="1"/>
              <p:nvPr/>
            </p:nvSpPr>
            <p:spPr>
              <a:xfrm>
                <a:off x="593977" y="9506843"/>
                <a:ext cx="5941402" cy="15696605"/>
              </a:xfrm>
              <a:prstGeom prst="rect">
                <a:avLst/>
              </a:prstGeom>
              <a:noFill/>
              <a:ln w="38100">
                <a:solidFill>
                  <a:schemeClr val="accent1">
                    <a:lumMod val="75000"/>
                  </a:schemeClr>
                </a:solidFill>
              </a:ln>
            </p:spPr>
            <p:txBody>
              <a:bodyPr wrap="square" rtlCol="0">
                <a:spAutoFit/>
              </a:bodyPr>
              <a:lstStyle/>
              <a:p>
                <a:r>
                  <a:rPr lang="en-GB" b="1" u="sng" cap="all" dirty="0" smtClean="0"/>
                  <a:t>Background concepts</a:t>
                </a:r>
              </a:p>
              <a:p>
                <a:r>
                  <a:rPr lang="en-GB" b="1" dirty="0"/>
                  <a:t>Extinction,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𝑨</m:t>
                        </m:r>
                      </m:e>
                      <m:sub>
                        <m:r>
                          <a:rPr lang="en-GB" b="1" i="1" smtClean="0">
                            <a:latin typeface="Cambria Math" panose="02040503050406030204" pitchFamily="18" charset="0"/>
                          </a:rPr>
                          <m:t>𝑿</m:t>
                        </m:r>
                      </m:sub>
                    </m:sSub>
                  </m:oMath>
                </a14:m>
                <a:r>
                  <a:rPr lang="en-GB" b="1" dirty="0"/>
                  <a:t>: </a:t>
                </a:r>
                <a:r>
                  <a:rPr lang="en-GB" dirty="0"/>
                  <a:t>refers to the difference, after accounting for distance and instrumental effects, between the flux a light source should emit and the flux actually detected by an </a:t>
                </a:r>
                <a:r>
                  <a:rPr lang="en-GB" dirty="0" smtClean="0"/>
                  <a:t>observer in a photometric filter </a:t>
                </a:r>
                <a14:m>
                  <m:oMath xmlns:m="http://schemas.openxmlformats.org/officeDocument/2006/math">
                    <m:r>
                      <a:rPr lang="en-GB" b="0" i="1" smtClean="0">
                        <a:latin typeface="Cambria Math" panose="02040503050406030204" pitchFamily="18" charset="0"/>
                      </a:rPr>
                      <m:t>𝑋</m:t>
                    </m:r>
                  </m:oMath>
                </a14:m>
                <a:r>
                  <a:rPr lang="en-GB" dirty="0" smtClean="0"/>
                  <a:t>. Extinction is due to light being absorbed or scattered by the interstellar medium as it </a:t>
                </a:r>
                <a:r>
                  <a:rPr lang="en-GB" dirty="0" smtClean="0"/>
                  <a:t>passes through the medium.</a:t>
                </a:r>
                <a:endParaRPr lang="en-GB" dirty="0"/>
              </a:p>
              <a:p>
                <a:r>
                  <a:rPr lang="en-GB" dirty="0"/>
                  <a:t>A population of stars sharing a single age is known as an </a:t>
                </a:r>
                <a:r>
                  <a:rPr lang="en-GB" b="1" dirty="0"/>
                  <a:t>isochrone</a:t>
                </a:r>
                <a:r>
                  <a:rPr lang="en-GB" dirty="0"/>
                  <a:t>. Generally, star clusters are examples of isochrones. To determine the isochrone age, extinction coefficients for the relevant filters are applied and the resulting colour-magnitude diagram (CMD) is used to determine the age of the theoretical isochrone with the best-fitting main-sequence turn-off (MSTO).</a:t>
                </a:r>
              </a:p>
              <a:p>
                <a:r>
                  <a:rPr lang="en-GB" b="1" dirty="0"/>
                  <a:t>Effective temperature,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𝑻</m:t>
                        </m:r>
                      </m:e>
                      <m:sub>
                        <m:r>
                          <a:rPr lang="en-GB" b="1" i="0">
                            <a:latin typeface="Cambria Math" panose="02040503050406030204" pitchFamily="18" charset="0"/>
                          </a:rPr>
                          <m:t>𝐞𝐟𝐟</m:t>
                        </m:r>
                      </m:sub>
                    </m:sSub>
                    <m:r>
                      <a:rPr lang="en-GB" b="1" i="1">
                        <a:latin typeface="Cambria Math" panose="02040503050406030204" pitchFamily="18" charset="0"/>
                      </a:rPr>
                      <m:t> </m:t>
                    </m:r>
                  </m:oMath>
                </a14:m>
                <a:r>
                  <a:rPr lang="en-GB" b="1" dirty="0"/>
                  <a:t>: </a:t>
                </a:r>
                <a:r>
                  <a:rPr lang="en-GB" dirty="0"/>
                  <a:t>a proxy of stellar surface temperature. Higher temperatures mean greater overall flux and bluer spectra.</a:t>
                </a:r>
              </a:p>
              <a:p>
                <a:r>
                  <a:rPr lang="en-GB" b="1" dirty="0"/>
                  <a:t>Metallicity, [Fe/H]: </a:t>
                </a:r>
                <a:r>
                  <a:rPr lang="en-GB" dirty="0"/>
                  <a:t>A measure of the relative abundances of heavier elements to that of hydrogen. A higher abundance of metals means absorption lines in the stellar spectrum are stronger and more numerous.</a:t>
                </a:r>
              </a:p>
              <a:p>
                <a:r>
                  <a:rPr lang="en-GB" b="1" dirty="0"/>
                  <a:t>Surface gravity, </a:t>
                </a:r>
                <a14:m>
                  <m:oMath xmlns:m="http://schemas.openxmlformats.org/officeDocument/2006/math">
                    <m:r>
                      <a:rPr lang="en-GB" b="1" i="1">
                        <a:latin typeface="Cambria Math" panose="02040503050406030204" pitchFamily="18" charset="0"/>
                      </a:rPr>
                      <m:t>𝒈</m:t>
                    </m:r>
                  </m:oMath>
                </a14:m>
                <a:r>
                  <a:rPr lang="en-GB" b="1" dirty="0"/>
                  <a:t>: </a:t>
                </a:r>
                <a:r>
                  <a:rPr lang="en-GB" dirty="0"/>
                  <a:t>higher values mean the particles on the stellar surface are forced closer together, which allows an electron in a given state to absorb photons with a range of energies, instead of just one as normal, due to the uncertainty principle</a:t>
                </a:r>
                <a:r>
                  <a:rPr lang="en-GB" dirty="0" smtClean="0"/>
                  <a:t>.</a:t>
                </a:r>
              </a:p>
            </p:txBody>
          </p:sp>
        </mc:Choice>
        <mc:Fallback>
          <p:sp>
            <p:nvSpPr>
              <p:cNvPr id="7" name="TextBox 6">
                <a:extLst>
                  <a:ext uri="{FF2B5EF4-FFF2-40B4-BE49-F238E27FC236}">
                    <a16:creationId xmlns:a16="http://schemas.microsoft.com/office/drawing/2014/main" id="{9F52C091-1663-4644-B044-4409E7ECC504}"/>
                  </a:ext>
                </a:extLst>
              </p:cNvPr>
              <p:cNvSpPr txBox="1">
                <a:spLocks noRot="1" noChangeAspect="1" noMove="1" noResize="1" noEditPoints="1" noAdjustHandles="1" noChangeArrowheads="1" noChangeShapeType="1" noTextEdit="1"/>
              </p:cNvSpPr>
              <p:nvPr/>
            </p:nvSpPr>
            <p:spPr>
              <a:xfrm>
                <a:off x="593977" y="9506843"/>
                <a:ext cx="5941402" cy="15696605"/>
              </a:xfrm>
              <a:prstGeom prst="rect">
                <a:avLst/>
              </a:prstGeom>
              <a:blipFill>
                <a:blip r:embed="rId7"/>
                <a:stretch>
                  <a:fillRect l="-1529" t="-271" r="-2650"/>
                </a:stretch>
              </a:blipFill>
              <a:ln w="38100">
                <a:solidFill>
                  <a:schemeClr val="accent1">
                    <a:lumMod val="75000"/>
                  </a:schemeClr>
                </a:solidFill>
              </a:ln>
            </p:spPr>
            <p:txBody>
              <a:bodyPr/>
              <a:lstStyle/>
              <a:p>
                <a:r>
                  <a:rPr lang="en-GB">
                    <a:noFill/>
                  </a:rPr>
                  <a:t> </a:t>
                </a:r>
              </a:p>
            </p:txBody>
          </p:sp>
        </mc:Fallback>
      </mc:AlternateContent>
      <p:sp>
        <p:nvSpPr>
          <p:cNvPr id="15" name="TextBox 14">
            <a:extLst>
              <a:ext uri="{FF2B5EF4-FFF2-40B4-BE49-F238E27FC236}">
                <a16:creationId xmlns:a16="http://schemas.microsoft.com/office/drawing/2014/main" id="{BC6B4F9B-738E-49C2-9938-0282E2B84496}"/>
              </a:ext>
            </a:extLst>
          </p:cNvPr>
          <p:cNvSpPr txBox="1"/>
          <p:nvPr/>
        </p:nvSpPr>
        <p:spPr>
          <a:xfrm>
            <a:off x="593977" y="25198070"/>
            <a:ext cx="5941401" cy="4893647"/>
          </a:xfrm>
          <a:prstGeom prst="rect">
            <a:avLst/>
          </a:prstGeom>
          <a:noFill/>
          <a:ln w="38100">
            <a:solidFill>
              <a:schemeClr val="tx1"/>
            </a:solidFill>
          </a:ln>
        </p:spPr>
        <p:txBody>
          <a:bodyPr wrap="square" rtlCol="0">
            <a:spAutoFit/>
          </a:bodyPr>
          <a:lstStyle/>
          <a:p>
            <a:r>
              <a:rPr lang="en-GB" b="1" u="sng" cap="all" dirty="0"/>
              <a:t>References</a:t>
            </a:r>
          </a:p>
          <a:p>
            <a:r>
              <a:rPr lang="fr-FR" dirty="0"/>
              <a:t>- Gaia Collaboration et al., 2018,</a:t>
            </a:r>
            <a:r>
              <a:rPr lang="en-GB" dirty="0"/>
              <a:t> A&amp;A, 616, A10</a:t>
            </a:r>
          </a:p>
          <a:p>
            <a:r>
              <a:rPr lang="en-GB" dirty="0"/>
              <a:t>- </a:t>
            </a:r>
            <a:r>
              <a:rPr lang="en-GB" dirty="0" err="1"/>
              <a:t>Cardelli</a:t>
            </a:r>
            <a:r>
              <a:rPr lang="en-GB" dirty="0"/>
              <a:t> J. A., Clayton G. C., Mathis J. S., 1989, </a:t>
            </a:r>
            <a:r>
              <a:rPr lang="en-GB" dirty="0" err="1"/>
              <a:t>ApJ</a:t>
            </a:r>
            <a:r>
              <a:rPr lang="en-GB" dirty="0"/>
              <a:t>, 345, 245</a:t>
            </a:r>
            <a:endParaRPr lang="fr-FR" dirty="0"/>
          </a:p>
          <a:p>
            <a:r>
              <a:rPr lang="en-US" dirty="0"/>
              <a:t>- </a:t>
            </a:r>
            <a:r>
              <a:rPr lang="en-US" dirty="0" err="1"/>
              <a:t>Salaris</a:t>
            </a:r>
            <a:r>
              <a:rPr lang="en-US" dirty="0"/>
              <a:t> M., </a:t>
            </a:r>
            <a:r>
              <a:rPr lang="en-US" dirty="0" err="1"/>
              <a:t>Cassisi</a:t>
            </a:r>
            <a:r>
              <a:rPr lang="en-US" dirty="0"/>
              <a:t> S., 2005, </a:t>
            </a:r>
            <a:r>
              <a:rPr lang="en-US" i="1" dirty="0"/>
              <a:t>Evolution of Stars and Stellar Populations</a:t>
            </a:r>
          </a:p>
          <a:p>
            <a:r>
              <a:rPr lang="es-ES" dirty="0"/>
              <a:t>- Hidalgo S. L., et al., 2018, </a:t>
            </a:r>
            <a:r>
              <a:rPr lang="es-ES" dirty="0" err="1"/>
              <a:t>ApJ</a:t>
            </a:r>
            <a:r>
              <a:rPr lang="es-ES" dirty="0"/>
              <a:t>, 856, 125</a:t>
            </a:r>
          </a:p>
          <a:p>
            <a:r>
              <a:rPr lang="en-GB" dirty="0"/>
              <a:t>- </a:t>
            </a:r>
            <a:r>
              <a:rPr lang="en-GB" dirty="0" err="1"/>
              <a:t>Kurucz</a:t>
            </a:r>
            <a:r>
              <a:rPr lang="en-GB" dirty="0"/>
              <a:t> R., 1993, </a:t>
            </a:r>
            <a:r>
              <a:rPr lang="en-GB" i="1" dirty="0"/>
              <a:t>ATLAS9 Stellar Atmosphere Programs and 2 km/s grid</a:t>
            </a:r>
            <a:r>
              <a:rPr lang="en-GB" dirty="0"/>
              <a:t>. </a:t>
            </a:r>
            <a:endParaRPr lang="en-GB" i="1" dirty="0"/>
          </a:p>
        </p:txBody>
      </p:sp>
      <p:sp>
        <p:nvSpPr>
          <p:cNvPr id="16" name="TextBox 15">
            <a:extLst>
              <a:ext uri="{FF2B5EF4-FFF2-40B4-BE49-F238E27FC236}">
                <a16:creationId xmlns:a16="http://schemas.microsoft.com/office/drawing/2014/main" id="{5613AD76-DAF0-4356-8802-298AC2BC33C5}"/>
              </a:ext>
            </a:extLst>
          </p:cNvPr>
          <p:cNvSpPr txBox="1"/>
          <p:nvPr/>
        </p:nvSpPr>
        <p:spPr>
          <a:xfrm>
            <a:off x="14314646" y="9501521"/>
            <a:ext cx="7013216" cy="9694962"/>
          </a:xfrm>
          <a:prstGeom prst="rect">
            <a:avLst/>
          </a:prstGeom>
          <a:noFill/>
          <a:ln w="38100">
            <a:solidFill>
              <a:schemeClr val="accent6"/>
            </a:solidFill>
          </a:ln>
        </p:spPr>
        <p:txBody>
          <a:bodyPr wrap="square" rtlCol="0">
            <a:spAutoFit/>
          </a:bodyPr>
          <a:lstStyle/>
          <a:p>
            <a:r>
              <a:rPr lang="en-GB" b="1" u="sng" cap="all" dirty="0"/>
              <a:t>Results and discussion</a:t>
            </a:r>
          </a:p>
          <a:p>
            <a:r>
              <a:rPr lang="en-GB" dirty="0"/>
              <a:t>The Hubble telescope filters are robust against significant differences in isochrone age between the two approaches. The Gaia filters, however, experience a significant difference in both the position and shape of the isochrone between the current and new approaches, as shown in Figure 1.</a:t>
            </a:r>
          </a:p>
          <a:p>
            <a:r>
              <a:rPr lang="en-GB" dirty="0"/>
              <a:t>In Figure 2, the calculated age of the open cluster NGC 6793 is 600 </a:t>
            </a:r>
            <a:r>
              <a:rPr lang="en-GB" dirty="0" err="1"/>
              <a:t>Myr</a:t>
            </a:r>
            <a:r>
              <a:rPr lang="en-GB" dirty="0"/>
              <a:t> and the calculated extinction Av is 0.84 (from Gaia Collaboration et al., 2018) for the standard approach. For the best fit using the new approach, the calculated parameters are 500 </a:t>
            </a:r>
            <a:r>
              <a:rPr lang="en-GB" dirty="0" err="1"/>
              <a:t>Myr</a:t>
            </a:r>
            <a:r>
              <a:rPr lang="en-GB" dirty="0"/>
              <a:t> and Av = 1.1. All curves assume the cluster to have solar metallicity.</a:t>
            </a:r>
          </a:p>
          <a:p>
            <a:r>
              <a:rPr lang="en-GB" dirty="0"/>
              <a:t>It is clear that the new function-based approach is capable of reproducing the accuracy of the standard approach but that the best-fit age is always lower and the best-fit Av is always higher. The new approach has the added benefit of accounting for variations in extinction arising from well-studied and accepted data.</a:t>
            </a:r>
          </a:p>
        </p:txBody>
      </p:sp>
      <p:sp>
        <p:nvSpPr>
          <p:cNvPr id="17" name="TextBox 16">
            <a:extLst>
              <a:ext uri="{FF2B5EF4-FFF2-40B4-BE49-F238E27FC236}">
                <a16:creationId xmlns:a16="http://schemas.microsoft.com/office/drawing/2014/main" id="{A2233496-8F0B-4ACE-B0AC-2BACFFAE1C15}"/>
              </a:ext>
            </a:extLst>
          </p:cNvPr>
          <p:cNvSpPr txBox="1"/>
          <p:nvPr/>
        </p:nvSpPr>
        <p:spPr>
          <a:xfrm>
            <a:off x="2119356" y="6208313"/>
            <a:ext cx="17428129" cy="3293209"/>
          </a:xfrm>
          <a:prstGeom prst="rect">
            <a:avLst/>
          </a:prstGeom>
          <a:noFill/>
        </p:spPr>
        <p:txBody>
          <a:bodyPr wrap="square" rtlCol="0">
            <a:spAutoFit/>
          </a:bodyPr>
          <a:lstStyle/>
          <a:p>
            <a:r>
              <a:rPr lang="en-GB" dirty="0"/>
              <a:t>When determining the age of a star cluster, the interstellar extinction of light must first be accounted for to link observations to stellar evolution theory. The current widely-used approach applies a fixed value of the extinction coefficient to all stars in a given cluster for each filter, ignoring variations in extinction values within filters. In this project, for wide-field filters in the Hubble and Gaia telescopes, these variations are modelled as functions of fundamental stellar parameters and applied to a series of isochrones. A constant extinction value for each filter, as per the standard approach, will also be applied for comparison. The difference between the results of these two methods is significant for observations made by Gaia, with the new approach providing best-fit isochrones with ages younger than found using the standard approach.</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9ef464cb-c690-42df-89fe-22629936f7e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GB" sz="3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GB" sz="3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4591</TotalTime>
  <Words>554</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Times New Roman</vt:lpstr>
      <vt:lpstr>Verdana</vt:lpstr>
      <vt:lpstr>Default Design</vt:lpstr>
      <vt:lpstr>PowerPoint Presentation</vt:lpstr>
    </vt:vector>
  </TitlesOfParts>
  <Company>University of Central Lancashire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creator>BEST Institute</dc:creator>
  <cp:lastModifiedBy>Lisboa-Wright, Alexander</cp:lastModifiedBy>
  <cp:revision>246</cp:revision>
  <dcterms:created xsi:type="dcterms:W3CDTF">2010-11-12T09:25:09Z</dcterms:created>
  <dcterms:modified xsi:type="dcterms:W3CDTF">2019-04-28T17:16:52Z</dcterms:modified>
</cp:coreProperties>
</file>