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1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1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5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29-Aug-24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Waste management app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048214"/>
          </a:xfrm>
        </p:spPr>
        <p:txBody>
          <a:bodyPr>
            <a:noAutofit/>
          </a:bodyPr>
          <a:lstStyle/>
          <a:p>
            <a:pPr algn="l"/>
            <a:r>
              <a:rPr sz="2000" b="1" dirty="0">
                <a:solidFill>
                  <a:schemeClr val="tx1"/>
                </a:solidFill>
              </a:rPr>
              <a:t>An Innovative Approach to Environmental Sustainability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289304"/>
            <a:ext cx="7443216" cy="4550891"/>
          </a:xfrm>
        </p:spPr>
        <p:txBody>
          <a:bodyPr>
            <a:normAutofit lnSpcReduction="10000"/>
          </a:bodyPr>
          <a:lstStyle/>
          <a:p>
            <a:pPr algn="ctr"/>
            <a:r>
              <a:rPr sz="2200" b="1" dirty="0"/>
              <a:t>Objective</a:t>
            </a:r>
            <a:r>
              <a:rPr lang="en-GB" sz="2200" b="1" dirty="0"/>
              <a:t>s</a:t>
            </a:r>
            <a:endParaRPr sz="2200" b="1" dirty="0"/>
          </a:p>
          <a:p>
            <a:r>
              <a:rPr dirty="0"/>
              <a:t>To introduce the Planet Savers project, aiming to address environmental sustainability issues by promoting responsible waste management.</a:t>
            </a:r>
          </a:p>
          <a:p>
            <a:pPr algn="ctr"/>
            <a:r>
              <a:rPr sz="2200" b="1" dirty="0"/>
              <a:t>Problem Statement:</a:t>
            </a:r>
          </a:p>
          <a:p>
            <a:r>
              <a:rPr dirty="0"/>
              <a:t>Urban areas face significant challenges with waste accumulation, leading to environmental degradation and health risks.</a:t>
            </a:r>
          </a:p>
          <a:p>
            <a:endParaRPr dirty="0"/>
          </a:p>
          <a:p>
            <a:pPr algn="ctr"/>
            <a:r>
              <a:rPr sz="2200" b="1" dirty="0"/>
              <a:t>Solution Overview:</a:t>
            </a:r>
          </a:p>
          <a:p>
            <a:r>
              <a:rPr dirty="0"/>
              <a:t>Planet Savers is a mobile application designed to facilitate efficient waste management by enabling users to advertise waste, browse available items, purchase materials, and schedule waste disposal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53312"/>
            <a:ext cx="7351776" cy="4688051"/>
          </a:xfrm>
        </p:spPr>
        <p:txBody>
          <a:bodyPr>
            <a:normAutofit/>
          </a:bodyPr>
          <a:lstStyle/>
          <a:p>
            <a:pPr algn="ctr"/>
            <a:r>
              <a:rPr sz="2200" b="1" dirty="0"/>
              <a:t>Primary Goal:</a:t>
            </a:r>
          </a:p>
          <a:p>
            <a:pPr lvl="0"/>
            <a:r>
              <a:rPr lang="en-GB" dirty="0"/>
              <a:t>To develop an Android-based solid waste management app that promotes responsible waste disposal and recycling contributing to sustainable waste management practices.</a:t>
            </a:r>
            <a:endParaRPr dirty="0"/>
          </a:p>
          <a:p>
            <a:pPr algn="ctr"/>
            <a:r>
              <a:rPr sz="2200" b="1" dirty="0"/>
              <a:t>Specific Objectives:</a:t>
            </a:r>
          </a:p>
          <a:p>
            <a:pPr lvl="0"/>
            <a:r>
              <a:rPr lang="en-GB" dirty="0"/>
              <a:t>Enable a user to post advertisements of wastes such as paper, solid and metallic for selling.</a:t>
            </a:r>
          </a:p>
          <a:p>
            <a:pPr lvl="0"/>
            <a:r>
              <a:rPr lang="en-GB" dirty="0"/>
              <a:t>Enable a user to buy different types of waste such as paper, metal and plastic.</a:t>
            </a:r>
          </a:p>
          <a:p>
            <a:pPr lvl="0"/>
            <a:r>
              <a:rPr lang="en-GB" dirty="0"/>
              <a:t>Enable a user to schedule the disposal of hazardous and non-biodegradable waste at an affordable fee.</a:t>
            </a:r>
          </a:p>
          <a:p>
            <a:pPr lvl="0"/>
            <a:r>
              <a:rPr lang="en-GB" dirty="0"/>
              <a:t>To implement a reliable user authentication system to ensure the integrity of user profiles and transactions within the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54481"/>
            <a:ext cx="7388352" cy="4389120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Architecture Overview:</a:t>
            </a:r>
          </a:p>
          <a:p>
            <a:r>
              <a:rPr dirty="0"/>
              <a:t>The system is structured with a client-server model, featuring a mobile application (client), backend services (server), and a database</a:t>
            </a:r>
            <a:r>
              <a:rPr lang="en-GB" dirty="0"/>
              <a:t>(firebase)</a:t>
            </a:r>
            <a:r>
              <a:rPr dirty="0"/>
              <a:t>.</a:t>
            </a:r>
          </a:p>
          <a:p>
            <a:endParaRPr dirty="0"/>
          </a:p>
          <a:p>
            <a:pPr algn="ctr"/>
            <a:r>
              <a:rPr sz="2000" b="1" dirty="0"/>
              <a:t>Key Components:</a:t>
            </a:r>
          </a:p>
          <a:p>
            <a:r>
              <a:rPr dirty="0"/>
              <a:t> User Interface (UI): Designed for ease of use, with intuitive navigation and accessible features.</a:t>
            </a:r>
          </a:p>
          <a:p>
            <a:r>
              <a:rPr lang="en-GB" dirty="0"/>
              <a:t> </a:t>
            </a:r>
            <a:r>
              <a:rPr dirty="0"/>
              <a:t>Backend Services: Handle data processing, business logic, and integration with third-party services.</a:t>
            </a:r>
          </a:p>
          <a:p>
            <a:r>
              <a:rPr dirty="0"/>
              <a:t>Database: Stores user data, advertisements, transactions, and scheduling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36192"/>
            <a:ext cx="6472681" cy="4505171"/>
          </a:xfrm>
        </p:spPr>
        <p:txBody>
          <a:bodyPr>
            <a:normAutofit/>
          </a:bodyPr>
          <a:lstStyle/>
          <a:p>
            <a:pPr algn="ctr"/>
            <a:r>
              <a:rPr sz="2200" b="1" dirty="0"/>
              <a:t>Main Features:</a:t>
            </a:r>
          </a:p>
          <a:p>
            <a:r>
              <a:rPr dirty="0"/>
              <a:t>User Registration and Authentication: Secure login and account management.</a:t>
            </a:r>
          </a:p>
          <a:p>
            <a:r>
              <a:rPr dirty="0"/>
              <a:t>Waste Advertisement: Users can post details of waste materials available for recycling.</a:t>
            </a:r>
          </a:p>
          <a:p>
            <a:r>
              <a:rPr dirty="0"/>
              <a:t>Browsing and Purchase: Allows users to search and acquire recyclable materials.</a:t>
            </a:r>
          </a:p>
          <a:p>
            <a:r>
              <a:rPr dirty="0"/>
              <a:t> Scheduling Disposal: Users can schedule waste collection services.</a:t>
            </a:r>
          </a:p>
          <a:p>
            <a:r>
              <a:rPr dirty="0"/>
              <a:t>User Experience (UX):</a:t>
            </a:r>
          </a:p>
          <a:p>
            <a:r>
              <a:rPr dirty="0"/>
              <a:t>Prioritizes ease of use, accessibility, and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83080"/>
            <a:ext cx="6347713" cy="4258283"/>
          </a:xfrm>
        </p:spPr>
        <p:txBody>
          <a:bodyPr>
            <a:normAutofit lnSpcReduction="10000"/>
          </a:bodyPr>
          <a:lstStyle/>
          <a:p>
            <a:pPr algn="ctr"/>
            <a:r>
              <a:rPr sz="2200" b="1" dirty="0"/>
              <a:t>Development Tools:</a:t>
            </a:r>
          </a:p>
          <a:p>
            <a:r>
              <a:rPr dirty="0"/>
              <a:t>The project utilizes Android Studio for app development and Firebase for backend and database management.</a:t>
            </a:r>
          </a:p>
          <a:p>
            <a:pPr algn="ctr"/>
            <a:r>
              <a:rPr b="1" dirty="0"/>
              <a:t>Development Phases:</a:t>
            </a:r>
          </a:p>
          <a:p>
            <a:r>
              <a:rPr dirty="0"/>
              <a:t>1. Planning: Defined project scope, requirements, and timeline.</a:t>
            </a:r>
          </a:p>
          <a:p>
            <a:r>
              <a:rPr dirty="0"/>
              <a:t>2. Design: Created UI/UX designs and system architecture.</a:t>
            </a:r>
          </a:p>
          <a:p>
            <a:r>
              <a:rPr dirty="0"/>
              <a:t>3. Coding: Developed the app and backend services.</a:t>
            </a:r>
          </a:p>
          <a:p>
            <a:r>
              <a:rPr dirty="0"/>
              <a:t>4. Testing: Conducted comprehensive testing to ensure functionality and reliability.</a:t>
            </a:r>
          </a:p>
          <a:p>
            <a:r>
              <a:rPr dirty="0"/>
              <a:t>5. Deployment: Deployed the app to relevant platforms, making it available to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783080"/>
            <a:ext cx="6445249" cy="425828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sz="2200" b="1" dirty="0"/>
              <a:t>Testing Methods:</a:t>
            </a:r>
          </a:p>
          <a:p>
            <a:r>
              <a:rPr sz="1900" dirty="0"/>
              <a:t>Unit Testing: Tested individual components for correct functionality.</a:t>
            </a:r>
          </a:p>
          <a:p>
            <a:r>
              <a:rPr sz="1900" dirty="0"/>
              <a:t>Integration Testing: Ensured all system components work together seamlessly.</a:t>
            </a:r>
          </a:p>
          <a:p>
            <a:r>
              <a:rPr sz="1900" dirty="0"/>
              <a:t>User Acceptance Testing (UAT): Involved end-users to validate the system meets their needs.</a:t>
            </a:r>
          </a:p>
          <a:p>
            <a:pPr algn="ctr"/>
            <a:r>
              <a:rPr sz="2200" b="1" dirty="0"/>
              <a:t>Results:</a:t>
            </a:r>
          </a:p>
          <a:p>
            <a:r>
              <a:rPr sz="1900" dirty="0"/>
              <a:t>Identified and resolved bugs, optimized performance, and enhanced security.</a:t>
            </a:r>
          </a:p>
          <a:p>
            <a:pPr algn="ctr"/>
            <a:r>
              <a:rPr sz="2200" b="1" dirty="0"/>
              <a:t>User Feedback:</a:t>
            </a:r>
          </a:p>
          <a:p>
            <a:r>
              <a:rPr sz="1900" dirty="0"/>
              <a:t>Gathered from beta users to further refine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536192"/>
            <a:ext cx="6554977" cy="4505171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Performance Metrics:</a:t>
            </a:r>
          </a:p>
          <a:p>
            <a:r>
              <a:rPr dirty="0"/>
              <a:t>Achieved </a:t>
            </a:r>
            <a:r>
              <a:rPr lang="en-GB" dirty="0"/>
              <a:t>70%</a:t>
            </a:r>
            <a:r>
              <a:rPr dirty="0"/>
              <a:t> increase in user engagement, with </a:t>
            </a:r>
            <a:r>
              <a:rPr lang="en-GB" dirty="0"/>
              <a:t> 10 </a:t>
            </a:r>
            <a:r>
              <a:rPr dirty="0"/>
              <a:t>of active users and </a:t>
            </a:r>
            <a:r>
              <a:rPr lang="en-GB" dirty="0"/>
              <a:t> 65%</a:t>
            </a:r>
            <a:r>
              <a:rPr dirty="0"/>
              <a:t> reduction in waste.</a:t>
            </a:r>
          </a:p>
          <a:p>
            <a:endParaRPr dirty="0"/>
          </a:p>
          <a:p>
            <a:pPr algn="ctr"/>
            <a:r>
              <a:rPr sz="2000" b="1" dirty="0"/>
              <a:t>Environmental Impact:</a:t>
            </a:r>
          </a:p>
          <a:p>
            <a:r>
              <a:rPr dirty="0"/>
              <a:t>Contributed to significant reductions in local waste and increased recycling rates.</a:t>
            </a:r>
          </a:p>
          <a:p>
            <a:endParaRPr dirty="0"/>
          </a:p>
          <a:p>
            <a:pPr algn="ctr"/>
            <a:r>
              <a:rPr sz="2000" b="1" dirty="0"/>
              <a:t>Challenges and Solutions:</a:t>
            </a:r>
          </a:p>
          <a:p>
            <a:r>
              <a:rPr dirty="0"/>
              <a:t>Addressed challenges like user adoption barriers, technical issues, and operational inefficiencies through continuous improvement and community outreach.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sz="2000" b="1" dirty="0"/>
              <a:t>Planned Features:</a:t>
            </a:r>
          </a:p>
          <a:p>
            <a:r>
              <a:rPr dirty="0"/>
              <a:t>Introducing new features such as rewards for recycling, expanded waste categories, and multi-language support.</a:t>
            </a:r>
          </a:p>
          <a:p>
            <a:endParaRPr dirty="0"/>
          </a:p>
          <a:p>
            <a:pPr algn="ctr"/>
            <a:r>
              <a:rPr sz="2000" b="1" dirty="0"/>
              <a:t>Recommendations:</a:t>
            </a:r>
          </a:p>
          <a:p>
            <a:r>
              <a:rPr dirty="0"/>
              <a:t> Scaling: Expand the platform to more regions and integrate with more recycling facilities.</a:t>
            </a:r>
          </a:p>
          <a:p>
            <a:r>
              <a:rPr lang="en-GB" dirty="0"/>
              <a:t> </a:t>
            </a:r>
            <a:r>
              <a:rPr dirty="0"/>
              <a:t>Community Engagement: Increase awareness campaigns and partnerships with local organizations.</a:t>
            </a:r>
          </a:p>
          <a:p>
            <a:r>
              <a:rPr dirty="0"/>
              <a:t> Data Security: Continue to enhance data protection measures to safeguard user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642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Waste management app</vt:lpstr>
      <vt:lpstr>Introduction</vt:lpstr>
      <vt:lpstr>Project Objectives</vt:lpstr>
      <vt:lpstr>System Design</vt:lpstr>
      <vt:lpstr>Features and Functionality</vt:lpstr>
      <vt:lpstr>Implementation Process</vt:lpstr>
      <vt:lpstr>Testing and Quality Assurance</vt:lpstr>
      <vt:lpstr>Results and Impact</vt:lpstr>
      <vt:lpstr>Future Enhancements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Savers Project Proposal</dc:title>
  <dc:subject/>
  <dc:creator>JANNIE 😜😉😊</dc:creator>
  <cp:keywords/>
  <dc:description>generated using python-pptx</dc:description>
  <cp:lastModifiedBy>ALEX</cp:lastModifiedBy>
  <cp:revision>12</cp:revision>
  <dcterms:created xsi:type="dcterms:W3CDTF">2013-01-27T09:14:16Z</dcterms:created>
  <dcterms:modified xsi:type="dcterms:W3CDTF">2024-08-29T10:14:48Z</dcterms:modified>
  <cp:category/>
</cp:coreProperties>
</file>