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2936ab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2936ab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2936a1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e2936a1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e2936abb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e2936abb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76375" y="541425"/>
            <a:ext cx="1462800" cy="19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938250" y="567475"/>
            <a:ext cx="1462800" cy="19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387800" y="935925"/>
            <a:ext cx="1068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 flipH="1" rot="10800000">
            <a:off x="387800" y="1692900"/>
            <a:ext cx="1068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 flipH="1" rot="10800000">
            <a:off x="387800" y="2172800"/>
            <a:ext cx="1068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 flipH="1" rot="10800000">
            <a:off x="2939175" y="1372700"/>
            <a:ext cx="1068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5652525" y="195250"/>
            <a:ext cx="1931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Trajectory Estimator</a:t>
            </a:r>
            <a:endParaRPr b="1"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9300" y="628975"/>
            <a:ext cx="1211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</a:t>
            </a:r>
            <a:r>
              <a:rPr lang="en"/>
              <a:t>Images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16250" y="977188"/>
            <a:ext cx="1211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Estimate Trajectory Till state t-1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16250" y="1814950"/>
            <a:ext cx="1211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MAP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939175" y="1036700"/>
            <a:ext cx="14628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Commands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145100" y="218050"/>
            <a:ext cx="1931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Atrium Controller</a:t>
            </a:r>
            <a:endParaRPr b="1"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673800" y="530925"/>
            <a:ext cx="12114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Blimp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Input Image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726850" y="1130000"/>
            <a:ext cx="1211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Blimp</a:t>
            </a:r>
            <a:r>
              <a:rPr lang="en"/>
              <a:t> Estimate Trajectory Till state t-1</a:t>
            </a:r>
            <a:endParaRPr/>
          </a:p>
        </p:txBody>
      </p:sp>
      <p:cxnSp>
        <p:nvCxnSpPr>
          <p:cNvPr id="68" name="Google Shape;68;p13"/>
          <p:cNvCxnSpPr/>
          <p:nvPr/>
        </p:nvCxnSpPr>
        <p:spPr>
          <a:xfrm>
            <a:off x="4673800" y="1091113"/>
            <a:ext cx="121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/>
          <p:nvPr/>
        </p:nvCxnSpPr>
        <p:spPr>
          <a:xfrm>
            <a:off x="4726850" y="2094163"/>
            <a:ext cx="121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4821525" y="2172788"/>
            <a:ext cx="1211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MAP</a:t>
            </a:r>
            <a:endParaRPr/>
          </a:p>
        </p:txBody>
      </p:sp>
      <p:cxnSp>
        <p:nvCxnSpPr>
          <p:cNvPr id="71" name="Google Shape;71;p13"/>
          <p:cNvCxnSpPr/>
          <p:nvPr/>
        </p:nvCxnSpPr>
        <p:spPr>
          <a:xfrm>
            <a:off x="4726850" y="2494113"/>
            <a:ext cx="121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>
            <a:off x="7401050" y="609038"/>
            <a:ext cx="1211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Trajectory Till state 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7401050" y="1376150"/>
            <a:ext cx="121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>
            <a:off x="7401050" y="1412588"/>
            <a:ext cx="1211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pose/vel at state t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7401050" y="2179700"/>
            <a:ext cx="121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>
            <a:off x="0" y="-80800"/>
            <a:ext cx="5279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Review: The Blimp Program Framework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7" name="Google Shape;77;p13"/>
          <p:cNvSpPr/>
          <p:nvPr/>
        </p:nvSpPr>
        <p:spPr>
          <a:xfrm>
            <a:off x="1658325" y="2976075"/>
            <a:ext cx="1462800" cy="19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 flipH="1" rot="10800000">
            <a:off x="542525" y="3733175"/>
            <a:ext cx="1068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/>
          <p:nvPr/>
        </p:nvCxnSpPr>
        <p:spPr>
          <a:xfrm flipH="1" rot="10800000">
            <a:off x="590025" y="4814725"/>
            <a:ext cx="1068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/>
          <p:nvPr/>
        </p:nvCxnSpPr>
        <p:spPr>
          <a:xfrm flipH="1" rot="10800000">
            <a:off x="3121125" y="3807350"/>
            <a:ext cx="1068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3"/>
          <p:cNvSpPr txBox="1"/>
          <p:nvPr/>
        </p:nvSpPr>
        <p:spPr>
          <a:xfrm>
            <a:off x="443900" y="2917688"/>
            <a:ext cx="12114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</a:t>
            </a:r>
            <a:r>
              <a:rPr lang="en"/>
              <a:t> desired pose/vel at state t+1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389600" y="4022600"/>
            <a:ext cx="13200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</a:t>
            </a:r>
            <a:r>
              <a:rPr lang="en"/>
              <a:t>Estimate Trajectory at state t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3121125" y="3471350"/>
            <a:ext cx="14628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 Command</a:t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1327050" y="2652700"/>
            <a:ext cx="1931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Generator</a:t>
            </a:r>
            <a:endParaRPr b="1"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5886975" y="3027475"/>
            <a:ext cx="1462800" cy="19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3"/>
          <p:cNvCxnSpPr/>
          <p:nvPr/>
        </p:nvCxnSpPr>
        <p:spPr>
          <a:xfrm flipH="1" rot="10800000">
            <a:off x="4745350" y="3809000"/>
            <a:ext cx="1068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/>
          <p:nvPr/>
        </p:nvCxnSpPr>
        <p:spPr>
          <a:xfrm flipH="1" rot="10800000">
            <a:off x="4798400" y="4615400"/>
            <a:ext cx="1068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/>
          <p:nvPr/>
        </p:nvCxnSpPr>
        <p:spPr>
          <a:xfrm flipH="1" rot="10800000">
            <a:off x="7349775" y="3858750"/>
            <a:ext cx="1068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3"/>
          <p:cNvSpPr txBox="1"/>
          <p:nvPr/>
        </p:nvSpPr>
        <p:spPr>
          <a:xfrm>
            <a:off x="4673800" y="3093288"/>
            <a:ext cx="1211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Estimate Trajectory Till state t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4726850" y="3854350"/>
            <a:ext cx="1211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 Parameter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7353725" y="3058538"/>
            <a:ext cx="14628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desired pose/vel at state t+1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5555700" y="2704100"/>
            <a:ext cx="1931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Trajectory Generator</a:t>
            </a:r>
            <a:endParaRPr b="1"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130763" y="104875"/>
            <a:ext cx="5279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Blimp </a:t>
            </a:r>
            <a:r>
              <a:rPr b="1" lang="en"/>
              <a:t>Program Framework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8" name="Google Shape;98;p14"/>
          <p:cNvSpPr/>
          <p:nvPr/>
        </p:nvSpPr>
        <p:spPr>
          <a:xfrm>
            <a:off x="804475" y="643625"/>
            <a:ext cx="7625100" cy="578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804471" y="705975"/>
            <a:ext cx="16719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Atrium Controller 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286125" y="1504551"/>
            <a:ext cx="5197800" cy="3400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3354288" y="1619250"/>
            <a:ext cx="17745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Trajectory Estimator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029950" y="2785213"/>
            <a:ext cx="2265000" cy="521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6029950" y="3540700"/>
            <a:ext cx="2265000" cy="521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BlimpTrajectory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58900" y="1954550"/>
            <a:ext cx="1532700" cy="1238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Superpoint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58888" y="3599075"/>
            <a:ext cx="1532700" cy="1238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SFM_Superpoint</a:t>
            </a:r>
            <a:endParaRPr/>
          </a:p>
        </p:txBody>
      </p:sp>
      <p:cxnSp>
        <p:nvCxnSpPr>
          <p:cNvPr id="106" name="Google Shape;106;p14"/>
          <p:cNvCxnSpPr>
            <a:stCxn id="105" idx="3"/>
          </p:cNvCxnSpPr>
          <p:nvPr/>
        </p:nvCxnSpPr>
        <p:spPr>
          <a:xfrm flipH="1" rot="10800000">
            <a:off x="2391588" y="4211375"/>
            <a:ext cx="887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4"/>
          <p:cNvSpPr/>
          <p:nvPr/>
        </p:nvSpPr>
        <p:spPr>
          <a:xfrm>
            <a:off x="6029950" y="4211375"/>
            <a:ext cx="2323500" cy="626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AtriumMap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3439500" y="2212250"/>
            <a:ext cx="2265000" cy="2636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new landmark from Feature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new pose by manually set a small change from the previous pose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Factor Graph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Optimize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265350" y="1561950"/>
            <a:ext cx="1259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Stream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002725" y="2223300"/>
            <a:ext cx="2265000" cy="45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Generator</a:t>
            </a:r>
            <a:endParaRPr/>
          </a:p>
        </p:txBody>
      </p:sp>
      <p:cxnSp>
        <p:nvCxnSpPr>
          <p:cNvPr id="111" name="Google Shape;111;p14"/>
          <p:cNvCxnSpPr>
            <a:stCxn id="104" idx="2"/>
            <a:endCxn id="105" idx="0"/>
          </p:cNvCxnSpPr>
          <p:nvPr/>
        </p:nvCxnSpPr>
        <p:spPr>
          <a:xfrm>
            <a:off x="1625250" y="3192950"/>
            <a:ext cx="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>
            <a:endCxn id="104" idx="0"/>
          </p:cNvCxnSpPr>
          <p:nvPr/>
        </p:nvCxnSpPr>
        <p:spPr>
          <a:xfrm>
            <a:off x="265350" y="1405550"/>
            <a:ext cx="1359900" cy="549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4"/>
          <p:cNvSpPr/>
          <p:nvPr/>
        </p:nvSpPr>
        <p:spPr>
          <a:xfrm>
            <a:off x="3088850" y="729575"/>
            <a:ext cx="1359900" cy="406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Trajectory Estimator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6554950" y="729575"/>
            <a:ext cx="1359900" cy="406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Generator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4821900" y="729575"/>
            <a:ext cx="1359900" cy="406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Trajectory Generator</a:t>
            </a:r>
            <a:endParaRPr/>
          </a:p>
        </p:txBody>
      </p:sp>
      <p:cxnSp>
        <p:nvCxnSpPr>
          <p:cNvPr id="116" name="Google Shape;116;p14"/>
          <p:cNvCxnSpPr/>
          <p:nvPr/>
        </p:nvCxnSpPr>
        <p:spPr>
          <a:xfrm>
            <a:off x="2401650" y="3762275"/>
            <a:ext cx="8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4"/>
          <p:cNvCxnSpPr/>
          <p:nvPr/>
        </p:nvCxnSpPr>
        <p:spPr>
          <a:xfrm flipH="1" rot="10800000">
            <a:off x="2391588" y="4728625"/>
            <a:ext cx="887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4"/>
          <p:cNvSpPr txBox="1"/>
          <p:nvPr/>
        </p:nvSpPr>
        <p:spPr>
          <a:xfrm>
            <a:off x="2435675" y="3422200"/>
            <a:ext cx="83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2421276" y="3840575"/>
            <a:ext cx="88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r>
              <a:rPr lang="en"/>
              <a:t>s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2391601" y="4408000"/>
            <a:ext cx="88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Info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408225" y="401425"/>
            <a:ext cx="7620000" cy="4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Build gtsam with P</a:t>
            </a:r>
            <a:r>
              <a:rPr lang="en"/>
              <a:t>ython 3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try to change the two settings in the console table of cmake-gui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PYTHON_EXECUTABLE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PYTHON_INCLUDE_DIR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Can not use find definition in Visual Studio?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because of the wrapper?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iSAM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why can each camera in the VisualISAM2Example see all the landmarks?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If all landmarks are different will iSAM merge the same landmarks automatically?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Any suggestions on creating </a:t>
            </a:r>
            <a:r>
              <a:rPr lang="en"/>
              <a:t>ground truth</a:t>
            </a:r>
            <a:r>
              <a:rPr lang="en"/>
              <a:t> landmarks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Do we treat mapping as registering three individual maps into one large scale map or do we treat mapping as a large SFM?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Do we merge landmarks in the iSAM graph or do keep adding landmarks for each pose?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Do we calculate the velocity and angular velocity through the tracking information or do we use the derivative of time to calculate the velocity?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How to use the tracking information? 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69513" y="64050"/>
            <a:ext cx="5279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00" y="900800"/>
            <a:ext cx="4718774" cy="35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349700" y="619125"/>
            <a:ext cx="2660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VisualISAM2Example </a:t>
            </a: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574" y="975625"/>
            <a:ext cx="3770726" cy="282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