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标题和内容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标题和竖排文字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竖排标题与文本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标题幻灯片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节标题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两栏内容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比较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仅标题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空白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内容与标题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图片与标题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8.png"/><Relationship Id="rId5" Type="http://schemas.openxmlformats.org/officeDocument/2006/relationships/image" Target="../media/image5.png"/><Relationship Id="rId6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5" Type="http://schemas.openxmlformats.org/officeDocument/2006/relationships/image" Target="../media/image5.png"/><Relationship Id="rId6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5523" y="675958"/>
            <a:ext cx="8008106" cy="4470083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77223" y="5117661"/>
            <a:ext cx="4148137" cy="174033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6" name="Google Shape;86;p13"/>
          <p:cNvCxnSpPr>
            <a:endCxn id="85" idx="1"/>
          </p:cNvCxnSpPr>
          <p:nvPr/>
        </p:nvCxnSpPr>
        <p:spPr>
          <a:xfrm flipH="1" rot="-5400000">
            <a:off x="2239573" y="5050180"/>
            <a:ext cx="1461600" cy="413700"/>
          </a:xfrm>
          <a:prstGeom prst="bentConnector2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87" name="Google Shape;87;p13"/>
          <p:cNvSpPr txBox="1"/>
          <p:nvPr/>
        </p:nvSpPr>
        <p:spPr>
          <a:xfrm>
            <a:off x="284480" y="293522"/>
            <a:ext cx="50292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Hardware</a:t>
            </a:r>
            <a:endParaRPr/>
          </a:p>
        </p:txBody>
      </p:sp>
      <p:sp>
        <p:nvSpPr>
          <p:cNvPr id="88" name="Google Shape;88;p13"/>
          <p:cNvSpPr txBox="1"/>
          <p:nvPr/>
        </p:nvSpPr>
        <p:spPr>
          <a:xfrm>
            <a:off x="9013629" y="2228671"/>
            <a:ext cx="322072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Future Work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Motor Control Module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Weight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Power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5251291" y="3906539"/>
            <a:ext cx="79248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WiFi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/>
        </p:nvSpPr>
        <p:spPr>
          <a:xfrm>
            <a:off x="355600" y="476402"/>
            <a:ext cx="50292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Mapping: Stucture form Motion (SfM)</a:t>
            </a:r>
            <a:endParaRPr/>
          </a:p>
        </p:txBody>
      </p:sp>
      <p:pic>
        <p:nvPicPr>
          <p:cNvPr id="95" name="Google Shape;9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5600" y="2166776"/>
            <a:ext cx="5981236" cy="4403992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05065" y="270954"/>
            <a:ext cx="3048233" cy="3145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259051" y="3284236"/>
            <a:ext cx="3540259" cy="3573764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4"/>
          <p:cNvSpPr txBox="1"/>
          <p:nvPr/>
        </p:nvSpPr>
        <p:spPr>
          <a:xfrm>
            <a:off x="355600" y="966447"/>
            <a:ext cx="5445760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Features of corresponding Landmark Points (Pn) in images capture by camera at different poses (Xn).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Landmark Points and Camera Poses in the world coordinate.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9" name="Google Shape;99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119144" y="2720773"/>
            <a:ext cx="771843" cy="7889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126896" y="5959587"/>
            <a:ext cx="771843" cy="7889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12436" y="2806500"/>
            <a:ext cx="9228284" cy="39732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36996" y="264160"/>
            <a:ext cx="2322024" cy="2395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869421" y="124459"/>
            <a:ext cx="2650293" cy="26753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8" name="Google Shape;108;p15"/>
          <p:cNvCxnSpPr/>
          <p:nvPr/>
        </p:nvCxnSpPr>
        <p:spPr>
          <a:xfrm rot="10800000">
            <a:off x="5222240" y="1666240"/>
            <a:ext cx="21336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pic>
        <p:nvPicPr>
          <p:cNvPr id="109" name="Google Shape;109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583805" y="726282"/>
            <a:ext cx="2028825" cy="866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5"/>
          <p:cNvSpPr txBox="1"/>
          <p:nvPr/>
        </p:nvSpPr>
        <p:spPr>
          <a:xfrm>
            <a:off x="208531" y="527500"/>
            <a:ext cx="1965245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Similarity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Transform: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 txBox="1"/>
          <p:nvPr/>
        </p:nvSpPr>
        <p:spPr>
          <a:xfrm>
            <a:off x="355600" y="476402"/>
            <a:ext cx="502920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Localization: If a map is available a-priori then the problem becomes pose-estimation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