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2" r:id="rId9"/>
    <p:sldId id="284" r:id="rId10"/>
    <p:sldId id="279" r:id="rId11"/>
    <p:sldId id="280" r:id="rId12"/>
    <p:sldId id="281" r:id="rId13"/>
    <p:sldId id="283" r:id="rId14"/>
    <p:sldId id="268" r:id="rId15"/>
    <p:sldId id="277" r:id="rId16"/>
    <p:sldId id="27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00" y="176"/>
      </p:cViewPr>
      <p:guideLst/>
    </p:cSldViewPr>
  </p:slideViewPr>
  <p:outlineViewPr>
    <p:cViewPr>
      <p:scale>
        <a:sx n="100" d="100"/>
        <a:sy n="100" d="100"/>
      </p:scale>
      <p:origin x="0" y="-5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43081-6E3C-7C4D-B611-6D23C2E4DD64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BB6B-B154-514A-A739-ACB67E70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0BB6B-B154-514A-A739-ACB67E70FD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0BB6B-B154-514A-A739-ACB67E70FD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9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9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8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6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0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3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6BDA-8E87-3646-8605-5D8A0F2C5FC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3C15-DF66-214D-9572-933895C5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01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01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9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3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0.png"/><Relationship Id="rId5" Type="http://schemas.openxmlformats.org/officeDocument/2006/relationships/image" Target="../media/image17.png"/><Relationship Id="rId10" Type="http://schemas.openxmlformats.org/officeDocument/2006/relationships/image" Target="../media/image7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0.png"/><Relationship Id="rId5" Type="http://schemas.openxmlformats.org/officeDocument/2006/relationships/image" Target="../media/image17.png"/><Relationship Id="rId10" Type="http://schemas.openxmlformats.org/officeDocument/2006/relationships/image" Target="../media/image7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1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1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0.png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60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20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3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0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80.png"/><Relationship Id="rId7" Type="http://schemas.openxmlformats.org/officeDocument/2006/relationships/image" Target="../media/image41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30.png"/><Relationship Id="rId18" Type="http://schemas.openxmlformats.org/officeDocument/2006/relationships/image" Target="../media/image580.png"/><Relationship Id="rId3" Type="http://schemas.openxmlformats.org/officeDocument/2006/relationships/image" Target="../media/image430.png"/><Relationship Id="rId21" Type="http://schemas.openxmlformats.org/officeDocument/2006/relationships/image" Target="../media/image610.png"/><Relationship Id="rId7" Type="http://schemas.openxmlformats.org/officeDocument/2006/relationships/image" Target="../media/image470.png"/><Relationship Id="rId12" Type="http://schemas.openxmlformats.org/officeDocument/2006/relationships/image" Target="../media/image520.png"/><Relationship Id="rId17" Type="http://schemas.openxmlformats.org/officeDocument/2006/relationships/image" Target="../media/image5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6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0.png"/><Relationship Id="rId5" Type="http://schemas.openxmlformats.org/officeDocument/2006/relationships/image" Target="../media/image450.png"/><Relationship Id="rId15" Type="http://schemas.openxmlformats.org/officeDocument/2006/relationships/image" Target="../media/image550.png"/><Relationship Id="rId10" Type="http://schemas.openxmlformats.org/officeDocument/2006/relationships/image" Target="../media/image500.png"/><Relationship Id="rId19" Type="http://schemas.openxmlformats.org/officeDocument/2006/relationships/image" Target="../media/image59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540.png"/><Relationship Id="rId22" Type="http://schemas.openxmlformats.org/officeDocument/2006/relationships/image" Target="../media/image6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3" Type="http://schemas.openxmlformats.org/officeDocument/2006/relationships/image" Target="../media/image631.png"/><Relationship Id="rId7" Type="http://schemas.openxmlformats.org/officeDocument/2006/relationships/image" Target="../media/image671.png"/><Relationship Id="rId12" Type="http://schemas.openxmlformats.org/officeDocument/2006/relationships/image" Target="../media/image7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1.png"/><Relationship Id="rId11" Type="http://schemas.openxmlformats.org/officeDocument/2006/relationships/image" Target="../media/image710.png"/><Relationship Id="rId5" Type="http://schemas.openxmlformats.org/officeDocument/2006/relationships/image" Target="../media/image651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4" Type="http://schemas.openxmlformats.org/officeDocument/2006/relationships/image" Target="../media/image641.png"/><Relationship Id="rId9" Type="http://schemas.openxmlformats.org/officeDocument/2006/relationships/image" Target="../media/image690.png"/><Relationship Id="rId14" Type="http://schemas.openxmlformats.org/officeDocument/2006/relationships/image" Target="../media/image7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640.png"/><Relationship Id="rId7" Type="http://schemas.openxmlformats.org/officeDocument/2006/relationships/image" Target="../media/image76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Relationship Id="rId9" Type="http://schemas.openxmlformats.org/officeDocument/2006/relationships/image" Target="../media/image7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A3205BA-44F7-7F41-937C-6F71819479A3}"/>
              </a:ext>
            </a:extLst>
          </p:cNvPr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EBA951-2646-2240-8D22-2F3B105A70C5}"/>
              </a:ext>
            </a:extLst>
          </p:cNvPr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ular Callout 27">
                <a:extLst>
                  <a:ext uri="{FF2B5EF4-FFF2-40B4-BE49-F238E27FC236}">
                    <a16:creationId xmlns:a16="http://schemas.microsoft.com/office/drawing/2014/main" id="{3D333B87-5953-7D4B-8226-3406DDB9526A}"/>
                  </a:ext>
                </a:extLst>
              </p:cNvPr>
              <p:cNvSpPr/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ounded Rectangular Callout 27">
                <a:extLst>
                  <a:ext uri="{FF2B5EF4-FFF2-40B4-BE49-F238E27FC236}">
                    <a16:creationId xmlns:a16="http://schemas.microsoft.com/office/drawing/2014/main" id="{3D333B87-5953-7D4B-8226-3406DDB95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CE8B12F-275F-EA40-9A18-1A7275722CC3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71D17-BA7E-B548-A4EC-DCF70347CA8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D25BC188-C63E-DC4F-B1E1-B29E7E41F243}"/>
                  </a:ext>
                </a:extLst>
              </p:cNvPr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D25BC188-C63E-DC4F-B1E1-B29E7E41F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07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08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8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/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08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63944A67-3D0B-5B45-B64E-FECEB714F2FF}"/>
                  </a:ext>
                </a:extLst>
              </p:cNvPr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63944A67-3D0B-5B45-B64E-FECEB714F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6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631156" y="117133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156" y="1171334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354718" y="22269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18" y="222691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398043" y="117133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43" y="117133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25276" y="22269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76" y="222691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164930" y="117133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30" y="1171334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37598" y="162853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088356" y="1399934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3583318" y="1719974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3629038" y="1399934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08156" y="167425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4858914" y="1445654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99596" y="1445654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2814036" y="68049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2859756" y="771937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4577171" y="67728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4622891" y="768722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6359807" y="67728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6405527" y="768722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3540242" y="31746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3583318" y="2684117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5314948" y="31618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5353876" y="2684117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123760" y="908164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760" y="908164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2679140" y="253550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40" y="253550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2793742" y="2684117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42" y="2684117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5353876" y="1765694"/>
            <a:ext cx="0" cy="46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4788327" y="912087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27" y="912087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4466144" y="249992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44" y="249992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230993" y="253550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93" y="253550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4581084" y="267853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084" y="267853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4CABFB-00D3-6747-8387-A34C8D76AE23}"/>
                  </a:ext>
                </a:extLst>
              </p:cNvPr>
              <p:cNvSpPr/>
              <p:nvPr/>
            </p:nvSpPr>
            <p:spPr>
              <a:xfrm>
                <a:off x="2626682" y="471439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4CABFB-00D3-6747-8387-A34C8D76A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682" y="4714393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F39E8A7-97DA-B440-87C7-479B9207EC9B}"/>
                  </a:ext>
                </a:extLst>
              </p:cNvPr>
              <p:cNvSpPr/>
              <p:nvPr/>
            </p:nvSpPr>
            <p:spPr>
              <a:xfrm>
                <a:off x="3350244" y="576997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F39E8A7-97DA-B440-87C7-479B9207E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244" y="5769976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6C8678E-48F9-7B40-82A2-F8AE14C53DFD}"/>
                  </a:ext>
                </a:extLst>
              </p:cNvPr>
              <p:cNvSpPr/>
              <p:nvPr/>
            </p:nvSpPr>
            <p:spPr>
              <a:xfrm>
                <a:off x="4393569" y="471439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6C8678E-48F9-7B40-82A2-F8AE14C5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569" y="4714393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E419644-E536-9E4D-BB52-87C7FF1A1827}"/>
                  </a:ext>
                </a:extLst>
              </p:cNvPr>
              <p:cNvSpPr/>
              <p:nvPr/>
            </p:nvSpPr>
            <p:spPr>
              <a:xfrm>
                <a:off x="5120802" y="576997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E419644-E536-9E4D-BB52-87C7FF1A1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802" y="5769976"/>
                <a:ext cx="457200" cy="457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FD9AECE-C7CE-C042-A297-873AAD4E6828}"/>
                  </a:ext>
                </a:extLst>
              </p:cNvPr>
              <p:cNvSpPr/>
              <p:nvPr/>
            </p:nvSpPr>
            <p:spPr>
              <a:xfrm>
                <a:off x="6160456" y="471439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FD9AECE-C7CE-C042-A297-873AAD4E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456" y="4714393"/>
                <a:ext cx="457200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003110CC-02E4-ED48-BC01-2782BF06AFDC}"/>
              </a:ext>
            </a:extLst>
          </p:cNvPr>
          <p:cNvSpPr/>
          <p:nvPr/>
        </p:nvSpPr>
        <p:spPr>
          <a:xfrm>
            <a:off x="3533124" y="5171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98B1AF-DD64-9845-AE11-C11546A9CDFE}"/>
              </a:ext>
            </a:extLst>
          </p:cNvPr>
          <p:cNvCxnSpPr>
            <a:stCxn id="42" idx="2"/>
            <a:endCxn id="37" idx="6"/>
          </p:cNvCxnSpPr>
          <p:nvPr/>
        </p:nvCxnSpPr>
        <p:spPr>
          <a:xfrm flipH="1" flipV="1">
            <a:off x="3083882" y="4942993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7C3CB0-692B-2A49-B44F-F2BA9F528259}"/>
              </a:ext>
            </a:extLst>
          </p:cNvPr>
          <p:cNvCxnSpPr>
            <a:stCxn id="42" idx="4"/>
            <a:endCxn id="38" idx="0"/>
          </p:cNvCxnSpPr>
          <p:nvPr/>
        </p:nvCxnSpPr>
        <p:spPr>
          <a:xfrm>
            <a:off x="3578844" y="5263033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400D48-7239-CF4E-AF12-A4024EC27F94}"/>
              </a:ext>
            </a:extLst>
          </p:cNvPr>
          <p:cNvCxnSpPr>
            <a:stCxn id="39" idx="2"/>
            <a:endCxn id="42" idx="6"/>
          </p:cNvCxnSpPr>
          <p:nvPr/>
        </p:nvCxnSpPr>
        <p:spPr>
          <a:xfrm flipH="1">
            <a:off x="3624564" y="4942993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09FF35F-BD78-AA47-B8EC-53BE6DF09FE9}"/>
              </a:ext>
            </a:extLst>
          </p:cNvPr>
          <p:cNvSpPr/>
          <p:nvPr/>
        </p:nvSpPr>
        <p:spPr>
          <a:xfrm>
            <a:off x="2809562" y="42235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AED6D9-B119-2D4C-B6E8-13034BBD26A8}"/>
              </a:ext>
            </a:extLst>
          </p:cNvPr>
          <p:cNvCxnSpPr>
            <a:stCxn id="37" idx="0"/>
            <a:endCxn id="46" idx="4"/>
          </p:cNvCxnSpPr>
          <p:nvPr/>
        </p:nvCxnSpPr>
        <p:spPr>
          <a:xfrm flipV="1">
            <a:off x="2855282" y="4314996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85B77ED-950E-B845-8077-81336F6FEF33}"/>
              </a:ext>
            </a:extLst>
          </p:cNvPr>
          <p:cNvSpPr/>
          <p:nvPr/>
        </p:nvSpPr>
        <p:spPr>
          <a:xfrm>
            <a:off x="4572697" y="42203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58F87D-523C-374F-87B0-7FC8980D18AD}"/>
              </a:ext>
            </a:extLst>
          </p:cNvPr>
          <p:cNvCxnSpPr/>
          <p:nvPr/>
        </p:nvCxnSpPr>
        <p:spPr>
          <a:xfrm flipV="1">
            <a:off x="4618417" y="4311781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8EDD526-0468-184C-AC1D-CE9C4FE4B021}"/>
              </a:ext>
            </a:extLst>
          </p:cNvPr>
          <p:cNvSpPr/>
          <p:nvPr/>
        </p:nvSpPr>
        <p:spPr>
          <a:xfrm>
            <a:off x="3535768" y="67177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20CCAF-687C-BA43-953E-76A99B7B0EB3}"/>
              </a:ext>
            </a:extLst>
          </p:cNvPr>
          <p:cNvCxnSpPr>
            <a:stCxn id="50" idx="0"/>
            <a:endCxn id="38" idx="4"/>
          </p:cNvCxnSpPr>
          <p:nvPr/>
        </p:nvCxnSpPr>
        <p:spPr>
          <a:xfrm flipH="1" flipV="1">
            <a:off x="3578844" y="6227176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92E0595-0851-9541-9E74-762EC3732BCF}"/>
              </a:ext>
            </a:extLst>
          </p:cNvPr>
          <p:cNvSpPr/>
          <p:nvPr/>
        </p:nvSpPr>
        <p:spPr>
          <a:xfrm>
            <a:off x="5310474" y="67049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273587-29FF-5747-B63B-E24938EA132B}"/>
              </a:ext>
            </a:extLst>
          </p:cNvPr>
          <p:cNvCxnSpPr>
            <a:stCxn id="52" idx="0"/>
            <a:endCxn id="40" idx="4"/>
          </p:cNvCxnSpPr>
          <p:nvPr/>
        </p:nvCxnSpPr>
        <p:spPr>
          <a:xfrm flipH="1" flipV="1">
            <a:off x="5349402" y="6227176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ular Callout 55">
                <a:extLst>
                  <a:ext uri="{FF2B5EF4-FFF2-40B4-BE49-F238E27FC236}">
                    <a16:creationId xmlns:a16="http://schemas.microsoft.com/office/drawing/2014/main" id="{D200558B-2E03-0644-B9F3-7CB79AB699A3}"/>
                  </a:ext>
                </a:extLst>
              </p:cNvPr>
              <p:cNvSpPr/>
              <p:nvPr/>
            </p:nvSpPr>
            <p:spPr>
              <a:xfrm>
                <a:off x="3119286" y="4451223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ounded Rectangular Callout 55">
                <a:extLst>
                  <a:ext uri="{FF2B5EF4-FFF2-40B4-BE49-F238E27FC236}">
                    <a16:creationId xmlns:a16="http://schemas.microsoft.com/office/drawing/2014/main" id="{D200558B-2E03-0644-B9F3-7CB79AB69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286" y="4451223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ular Callout 56">
                <a:extLst>
                  <a:ext uri="{FF2B5EF4-FFF2-40B4-BE49-F238E27FC236}">
                    <a16:creationId xmlns:a16="http://schemas.microsoft.com/office/drawing/2014/main" id="{2484716B-8E8F-8042-B4A8-EC8CBA0D594B}"/>
                  </a:ext>
                </a:extLst>
              </p:cNvPr>
              <p:cNvSpPr/>
              <p:nvPr/>
            </p:nvSpPr>
            <p:spPr>
              <a:xfrm>
                <a:off x="2674666" y="3796609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ounded Rectangular Callout 56">
                <a:extLst>
                  <a:ext uri="{FF2B5EF4-FFF2-40B4-BE49-F238E27FC236}">
                    <a16:creationId xmlns:a16="http://schemas.microsoft.com/office/drawing/2014/main" id="{2484716B-8E8F-8042-B4A8-EC8CBA0D5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66" y="3796609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ular Callout 58">
                <a:extLst>
                  <a:ext uri="{FF2B5EF4-FFF2-40B4-BE49-F238E27FC236}">
                    <a16:creationId xmlns:a16="http://schemas.microsoft.com/office/drawing/2014/main" id="{F7501D14-2EAB-134D-BAA5-29FC0638B235}"/>
                  </a:ext>
                </a:extLst>
              </p:cNvPr>
              <p:cNvSpPr/>
              <p:nvPr/>
            </p:nvSpPr>
            <p:spPr>
              <a:xfrm>
                <a:off x="2789268" y="6227176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ular Callout 58">
                <a:extLst>
                  <a:ext uri="{FF2B5EF4-FFF2-40B4-BE49-F238E27FC236}">
                    <a16:creationId xmlns:a16="http://schemas.microsoft.com/office/drawing/2014/main" id="{F7501D14-2EAB-134D-BAA5-29FC0638B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268" y="6227176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ular Callout 59">
                <a:extLst>
                  <a:ext uri="{FF2B5EF4-FFF2-40B4-BE49-F238E27FC236}">
                    <a16:creationId xmlns:a16="http://schemas.microsoft.com/office/drawing/2014/main" id="{E1B5C17A-0CD3-9540-9E35-FEB7720747C0}"/>
                  </a:ext>
                </a:extLst>
              </p:cNvPr>
              <p:cNvSpPr/>
              <p:nvPr/>
            </p:nvSpPr>
            <p:spPr>
              <a:xfrm>
                <a:off x="4783814" y="4269038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ounded Rectangular Callout 59">
                <a:extLst>
                  <a:ext uri="{FF2B5EF4-FFF2-40B4-BE49-F238E27FC236}">
                    <a16:creationId xmlns:a16="http://schemas.microsoft.com/office/drawing/2014/main" id="{E1B5C17A-0CD3-9540-9E35-FEB772074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814" y="4269038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ular Callout 60">
                <a:extLst>
                  <a:ext uri="{FF2B5EF4-FFF2-40B4-BE49-F238E27FC236}">
                    <a16:creationId xmlns:a16="http://schemas.microsoft.com/office/drawing/2014/main" id="{DECC9269-87CE-E442-8B9D-C128420F7FBD}"/>
                  </a:ext>
                </a:extLst>
              </p:cNvPr>
              <p:cNvSpPr/>
              <p:nvPr/>
            </p:nvSpPr>
            <p:spPr>
              <a:xfrm>
                <a:off x="4461670" y="379305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ular Callout 60">
                <a:extLst>
                  <a:ext uri="{FF2B5EF4-FFF2-40B4-BE49-F238E27FC236}">
                    <a16:creationId xmlns:a16="http://schemas.microsoft.com/office/drawing/2014/main" id="{DECC9269-87CE-E442-8B9D-C128420F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70" y="379305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ular Callout 61">
                <a:extLst>
                  <a:ext uri="{FF2B5EF4-FFF2-40B4-BE49-F238E27FC236}">
                    <a16:creationId xmlns:a16="http://schemas.microsoft.com/office/drawing/2014/main" id="{B79FA637-96D7-3B42-A23A-90D3D954A08F}"/>
                  </a:ext>
                </a:extLst>
              </p:cNvPr>
              <p:cNvSpPr/>
              <p:nvPr/>
            </p:nvSpPr>
            <p:spPr>
              <a:xfrm>
                <a:off x="4576610" y="6221597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ounded Rectangular Callout 61">
                <a:extLst>
                  <a:ext uri="{FF2B5EF4-FFF2-40B4-BE49-F238E27FC236}">
                    <a16:creationId xmlns:a16="http://schemas.microsoft.com/office/drawing/2014/main" id="{B79FA637-96D7-3B42-A23A-90D3D954A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10" y="6221597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664BFF-3D95-C14E-AC48-480E7805A36D}"/>
              </a:ext>
            </a:extLst>
          </p:cNvPr>
          <p:cNvCxnSpPr>
            <a:stCxn id="64" idx="1"/>
            <a:endCxn id="39" idx="5"/>
          </p:cNvCxnSpPr>
          <p:nvPr/>
        </p:nvCxnSpPr>
        <p:spPr>
          <a:xfrm flipH="1" flipV="1">
            <a:off x="4783814" y="5104638"/>
            <a:ext cx="188426" cy="31719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26FBBCE-A7B9-144C-8E7E-F04F40CB8639}"/>
              </a:ext>
            </a:extLst>
          </p:cNvPr>
          <p:cNvSpPr/>
          <p:nvPr/>
        </p:nvSpPr>
        <p:spPr>
          <a:xfrm>
            <a:off x="4958849" y="5408445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72C0378-3E8A-0C41-A222-B1C67F3F5812}"/>
              </a:ext>
            </a:extLst>
          </p:cNvPr>
          <p:cNvCxnSpPr>
            <a:stCxn id="40" idx="1"/>
            <a:endCxn id="64" idx="4"/>
          </p:cNvCxnSpPr>
          <p:nvPr/>
        </p:nvCxnSpPr>
        <p:spPr>
          <a:xfrm flipH="1" flipV="1">
            <a:off x="5004569" y="5499885"/>
            <a:ext cx="183188" cy="33704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CFBFDD-C35F-D84F-A196-45EFD6F59FC5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>
            <a:off x="4850769" y="4942993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762AA8-0A98-0D45-B9F9-A0CB0AE4E5F5}"/>
              </a:ext>
            </a:extLst>
          </p:cNvPr>
          <p:cNvCxnSpPr>
            <a:stCxn id="40" idx="7"/>
            <a:endCxn id="41" idx="3"/>
          </p:cNvCxnSpPr>
          <p:nvPr/>
        </p:nvCxnSpPr>
        <p:spPr>
          <a:xfrm flipV="1">
            <a:off x="5511047" y="5104638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ular Callout 67">
                <a:extLst>
                  <a:ext uri="{FF2B5EF4-FFF2-40B4-BE49-F238E27FC236}">
                    <a16:creationId xmlns:a16="http://schemas.microsoft.com/office/drawing/2014/main" id="{31F41A01-E882-3E48-BB77-AE23A4597F92}"/>
                  </a:ext>
                </a:extLst>
              </p:cNvPr>
              <p:cNvSpPr/>
              <p:nvPr/>
            </p:nvSpPr>
            <p:spPr>
              <a:xfrm>
                <a:off x="6989725" y="5454165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ounded Rectangular Callout 67">
                <a:extLst>
                  <a:ext uri="{FF2B5EF4-FFF2-40B4-BE49-F238E27FC236}">
                    <a16:creationId xmlns:a16="http://schemas.microsoft.com/office/drawing/2014/main" id="{31F41A01-E882-3E48-BB77-AE23A4597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725" y="5454165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48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953886" y="105479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86" y="105479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677448" y="211037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48" y="2110376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720773" y="105479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73" y="1054793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448006" y="211037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006" y="2110376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487660" y="105479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60" y="105479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860328" y="15119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411086" y="1283393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3906048" y="1603433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3951768" y="1283393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136766" y="5639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182486" y="655396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4899901" y="56074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4945621" y="652181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3862972" y="30581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3906048" y="2567576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5637678" y="304532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5676606" y="2567576"/>
            <a:ext cx="6792" cy="4777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446490" y="791623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490" y="791623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001870" y="137009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70" y="137009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116472" y="2567576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72" y="2567576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111018" y="609438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18" y="609438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4788874" y="13345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74" y="13345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4903814" y="2561997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14" y="2561997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111018" y="1445038"/>
            <a:ext cx="188426" cy="3171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286053" y="174884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331773" y="1840285"/>
            <a:ext cx="183188" cy="3370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177973" y="1283393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5838251" y="1445038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316929" y="1794565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29" y="1794565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234C2A9-0174-6041-AF0D-7771801F26F0}"/>
                  </a:ext>
                </a:extLst>
              </p:cNvPr>
              <p:cNvSpPr/>
              <p:nvPr/>
            </p:nvSpPr>
            <p:spPr>
              <a:xfrm>
                <a:off x="2950134" y="468963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234C2A9-0174-6041-AF0D-7771801F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134" y="4689639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F7C9E21-2B47-5C4C-BA1E-110BAC46524D}"/>
                  </a:ext>
                </a:extLst>
              </p:cNvPr>
              <p:cNvSpPr/>
              <p:nvPr/>
            </p:nvSpPr>
            <p:spPr>
              <a:xfrm>
                <a:off x="3673696" y="574522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F7C9E21-2B47-5C4C-BA1E-110BAC465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96" y="5745222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5AF54CF-92CE-6B43-AA3A-9C4BD6BD22C6}"/>
                  </a:ext>
                </a:extLst>
              </p:cNvPr>
              <p:cNvSpPr/>
              <p:nvPr/>
            </p:nvSpPr>
            <p:spPr>
              <a:xfrm>
                <a:off x="4717021" y="468963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5AF54CF-92CE-6B43-AA3A-9C4BD6BD2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021" y="4689639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9E8FF7-AA4B-C84C-94AC-BB0330C3A3CC}"/>
                  </a:ext>
                </a:extLst>
              </p:cNvPr>
              <p:cNvSpPr/>
              <p:nvPr/>
            </p:nvSpPr>
            <p:spPr>
              <a:xfrm>
                <a:off x="5444254" y="574522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9E8FF7-AA4B-C84C-94AC-BB0330C3A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254" y="5745222"/>
                <a:ext cx="457200" cy="457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6FF43E3-594B-9548-AD83-1898ADC1B34E}"/>
                  </a:ext>
                </a:extLst>
              </p:cNvPr>
              <p:cNvSpPr/>
              <p:nvPr/>
            </p:nvSpPr>
            <p:spPr>
              <a:xfrm>
                <a:off x="6483908" y="468963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6FF43E3-594B-9548-AD83-1898ADC1B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08" y="4689639"/>
                <a:ext cx="457200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BBA87FA9-91CA-7A46-A47B-F104856C8CEC}"/>
              </a:ext>
            </a:extLst>
          </p:cNvPr>
          <p:cNvSpPr/>
          <p:nvPr/>
        </p:nvSpPr>
        <p:spPr>
          <a:xfrm>
            <a:off x="3856576" y="51468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2B0E04-D1F5-CC4C-86ED-7E2F6CA8B426}"/>
              </a:ext>
            </a:extLst>
          </p:cNvPr>
          <p:cNvCxnSpPr>
            <a:stCxn id="44" idx="2"/>
            <a:endCxn id="35" idx="6"/>
          </p:cNvCxnSpPr>
          <p:nvPr/>
        </p:nvCxnSpPr>
        <p:spPr>
          <a:xfrm flipH="1" flipV="1">
            <a:off x="3407334" y="4918239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DA3C86-C682-264C-892D-B5C56D81815F}"/>
              </a:ext>
            </a:extLst>
          </p:cNvPr>
          <p:cNvCxnSpPr>
            <a:stCxn id="44" idx="4"/>
            <a:endCxn id="39" idx="0"/>
          </p:cNvCxnSpPr>
          <p:nvPr/>
        </p:nvCxnSpPr>
        <p:spPr>
          <a:xfrm>
            <a:off x="3902296" y="5238279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41185E-79A3-BD4D-9645-3AE72128D084}"/>
              </a:ext>
            </a:extLst>
          </p:cNvPr>
          <p:cNvCxnSpPr>
            <a:stCxn id="41" idx="2"/>
            <a:endCxn id="44" idx="6"/>
          </p:cNvCxnSpPr>
          <p:nvPr/>
        </p:nvCxnSpPr>
        <p:spPr>
          <a:xfrm flipH="1">
            <a:off x="3948016" y="4918239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564D1F4-588F-C846-BA6D-866A6F43AF5E}"/>
              </a:ext>
            </a:extLst>
          </p:cNvPr>
          <p:cNvSpPr/>
          <p:nvPr/>
        </p:nvSpPr>
        <p:spPr>
          <a:xfrm>
            <a:off x="3133014" y="41988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76256B-B28D-9442-A7C4-EB13D9ABD7C2}"/>
              </a:ext>
            </a:extLst>
          </p:cNvPr>
          <p:cNvCxnSpPr>
            <a:stCxn id="35" idx="0"/>
            <a:endCxn id="50" idx="4"/>
          </p:cNvCxnSpPr>
          <p:nvPr/>
        </p:nvCxnSpPr>
        <p:spPr>
          <a:xfrm flipV="1">
            <a:off x="3178734" y="4290242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98519CD-84D3-8A43-97A6-078CD258D8E5}"/>
              </a:ext>
            </a:extLst>
          </p:cNvPr>
          <p:cNvSpPr/>
          <p:nvPr/>
        </p:nvSpPr>
        <p:spPr>
          <a:xfrm>
            <a:off x="4896149" y="4195587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4B02A6-3450-A843-B42B-B46C12A90112}"/>
              </a:ext>
            </a:extLst>
          </p:cNvPr>
          <p:cNvCxnSpPr/>
          <p:nvPr/>
        </p:nvCxnSpPr>
        <p:spPr>
          <a:xfrm flipV="1">
            <a:off x="4941869" y="4287027"/>
            <a:ext cx="0" cy="39939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A71244B-F9BF-2C45-8A2A-9EA2B5896EE0}"/>
              </a:ext>
            </a:extLst>
          </p:cNvPr>
          <p:cNvSpPr/>
          <p:nvPr/>
        </p:nvSpPr>
        <p:spPr>
          <a:xfrm>
            <a:off x="3859220" y="66930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6E4ABB-485C-E243-905B-B2D880D2FE3C}"/>
              </a:ext>
            </a:extLst>
          </p:cNvPr>
          <p:cNvCxnSpPr>
            <a:stCxn id="54" idx="0"/>
            <a:endCxn id="39" idx="4"/>
          </p:cNvCxnSpPr>
          <p:nvPr/>
        </p:nvCxnSpPr>
        <p:spPr>
          <a:xfrm flipH="1" flipV="1">
            <a:off x="3902296" y="6202422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ular Callout 57">
                <a:extLst>
                  <a:ext uri="{FF2B5EF4-FFF2-40B4-BE49-F238E27FC236}">
                    <a16:creationId xmlns:a16="http://schemas.microsoft.com/office/drawing/2014/main" id="{BE35EABE-E69E-C443-B6C6-05B02CAB7AAE}"/>
                  </a:ext>
                </a:extLst>
              </p:cNvPr>
              <p:cNvSpPr/>
              <p:nvPr/>
            </p:nvSpPr>
            <p:spPr>
              <a:xfrm>
                <a:off x="3442738" y="4426469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ounded Rectangular Callout 57">
                <a:extLst>
                  <a:ext uri="{FF2B5EF4-FFF2-40B4-BE49-F238E27FC236}">
                    <a16:creationId xmlns:a16="http://schemas.microsoft.com/office/drawing/2014/main" id="{BE35EABE-E69E-C443-B6C6-05B02CAB7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38" y="4426469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ular Callout 58">
                <a:extLst>
                  <a:ext uri="{FF2B5EF4-FFF2-40B4-BE49-F238E27FC236}">
                    <a16:creationId xmlns:a16="http://schemas.microsoft.com/office/drawing/2014/main" id="{DCBEC8EE-6BEE-FA46-81F6-E60ACA5F958A}"/>
                  </a:ext>
                </a:extLst>
              </p:cNvPr>
              <p:cNvSpPr/>
              <p:nvPr/>
            </p:nvSpPr>
            <p:spPr>
              <a:xfrm>
                <a:off x="2998118" y="3771855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ular Callout 58">
                <a:extLst>
                  <a:ext uri="{FF2B5EF4-FFF2-40B4-BE49-F238E27FC236}">
                    <a16:creationId xmlns:a16="http://schemas.microsoft.com/office/drawing/2014/main" id="{DCBEC8EE-6BEE-FA46-81F6-E60ACA5F9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18" y="3771855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ular Callout 60">
                <a:extLst>
                  <a:ext uri="{FF2B5EF4-FFF2-40B4-BE49-F238E27FC236}">
                    <a16:creationId xmlns:a16="http://schemas.microsoft.com/office/drawing/2014/main" id="{8DFABF17-A971-6242-B123-92DF086AE1D5}"/>
                  </a:ext>
                </a:extLst>
              </p:cNvPr>
              <p:cNvSpPr/>
              <p:nvPr/>
            </p:nvSpPr>
            <p:spPr>
              <a:xfrm>
                <a:off x="3112720" y="6202422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ular Callout 60">
                <a:extLst>
                  <a:ext uri="{FF2B5EF4-FFF2-40B4-BE49-F238E27FC236}">
                    <a16:creationId xmlns:a16="http://schemas.microsoft.com/office/drawing/2014/main" id="{8DFABF17-A971-6242-B123-92DF086AE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20" y="6202422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D728DA-18A8-9E4C-944D-4F632DBA6C58}"/>
              </a:ext>
            </a:extLst>
          </p:cNvPr>
          <p:cNvCxnSpPr>
            <a:stCxn id="41" idx="6"/>
            <a:endCxn id="43" idx="2"/>
          </p:cNvCxnSpPr>
          <p:nvPr/>
        </p:nvCxnSpPr>
        <p:spPr>
          <a:xfrm>
            <a:off x="5174221" y="4918239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BCBA7B-0903-1B4A-89C5-44B9B7EBF9B0}"/>
              </a:ext>
            </a:extLst>
          </p:cNvPr>
          <p:cNvCxnSpPr>
            <a:stCxn id="42" idx="7"/>
            <a:endCxn id="43" idx="3"/>
          </p:cNvCxnSpPr>
          <p:nvPr/>
        </p:nvCxnSpPr>
        <p:spPr>
          <a:xfrm flipV="1">
            <a:off x="5834499" y="5079884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ular Callout 63">
                <a:extLst>
                  <a:ext uri="{FF2B5EF4-FFF2-40B4-BE49-F238E27FC236}">
                    <a16:creationId xmlns:a16="http://schemas.microsoft.com/office/drawing/2014/main" id="{D5545997-0709-8E47-9A53-96EF78FFDC29}"/>
                  </a:ext>
                </a:extLst>
              </p:cNvPr>
              <p:cNvSpPr/>
              <p:nvPr/>
            </p:nvSpPr>
            <p:spPr>
              <a:xfrm>
                <a:off x="7313177" y="5429411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ular Callout 63">
                <a:extLst>
                  <a:ext uri="{FF2B5EF4-FFF2-40B4-BE49-F238E27FC236}">
                    <a16:creationId xmlns:a16="http://schemas.microsoft.com/office/drawing/2014/main" id="{D5545997-0709-8E47-9A53-96EF78FFD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177" y="5429411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D263F2-F01B-9847-9069-20B46C5B2B16}"/>
              </a:ext>
            </a:extLst>
          </p:cNvPr>
          <p:cNvCxnSpPr>
            <a:stCxn id="41" idx="5"/>
            <a:endCxn id="42" idx="1"/>
          </p:cNvCxnSpPr>
          <p:nvPr/>
        </p:nvCxnSpPr>
        <p:spPr>
          <a:xfrm>
            <a:off x="5107266" y="5079884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ular Callout 65">
                <a:extLst>
                  <a:ext uri="{FF2B5EF4-FFF2-40B4-BE49-F238E27FC236}">
                    <a16:creationId xmlns:a16="http://schemas.microsoft.com/office/drawing/2014/main" id="{FDFED829-F8AC-2342-B4DC-941D87C49369}"/>
                  </a:ext>
                </a:extLst>
              </p:cNvPr>
              <p:cNvSpPr/>
              <p:nvPr/>
            </p:nvSpPr>
            <p:spPr>
              <a:xfrm>
                <a:off x="6085103" y="6457047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ular Callout 65">
                <a:extLst>
                  <a:ext uri="{FF2B5EF4-FFF2-40B4-BE49-F238E27FC236}">
                    <a16:creationId xmlns:a16="http://schemas.microsoft.com/office/drawing/2014/main" id="{FDFED829-F8AC-2342-B4DC-941D87C49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103" y="6457047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ular Callout 66">
                <a:extLst>
                  <a:ext uri="{FF2B5EF4-FFF2-40B4-BE49-F238E27FC236}">
                    <a16:creationId xmlns:a16="http://schemas.microsoft.com/office/drawing/2014/main" id="{BC0074CA-6D9A-BE4A-89BD-634E6BD9DD97}"/>
                  </a:ext>
                </a:extLst>
              </p:cNvPr>
              <p:cNvSpPr/>
              <p:nvPr/>
            </p:nvSpPr>
            <p:spPr>
              <a:xfrm>
                <a:off x="4851663" y="3731383"/>
                <a:ext cx="659546" cy="273042"/>
              </a:xfrm>
              <a:prstGeom prst="wedgeRoundRectCallout">
                <a:avLst>
                  <a:gd name="adj1" fmla="val -33983"/>
                  <a:gd name="adj2" fmla="val 12164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ular Callout 66">
                <a:extLst>
                  <a:ext uri="{FF2B5EF4-FFF2-40B4-BE49-F238E27FC236}">
                    <a16:creationId xmlns:a16="http://schemas.microsoft.com/office/drawing/2014/main" id="{BC0074CA-6D9A-BE4A-89BD-634E6BD9D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63" y="3731383"/>
                <a:ext cx="659546" cy="273042"/>
              </a:xfrm>
              <a:prstGeom prst="wedgeRoundRectCallout">
                <a:avLst>
                  <a:gd name="adj1" fmla="val -33983"/>
                  <a:gd name="adj2" fmla="val 121644"/>
                  <a:gd name="adj3" fmla="val 16667"/>
                </a:avLst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74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>
            <a:stCxn id="4" idx="2"/>
            <a:endCxn id="625" idx="6"/>
          </p:cNvCxnSpPr>
          <p:nvPr/>
        </p:nvCxnSpPr>
        <p:spPr>
          <a:xfrm flipH="1" flipV="1">
            <a:off x="2660781" y="3187821"/>
            <a:ext cx="660658" cy="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Oval 624"/>
          <p:cNvSpPr/>
          <p:nvPr/>
        </p:nvSpPr>
        <p:spPr>
          <a:xfrm>
            <a:off x="2569341" y="31421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Rounded Rectangular Callout 628"/>
              <p:cNvSpPr/>
              <p:nvPr/>
            </p:nvSpPr>
            <p:spPr>
              <a:xfrm>
                <a:off x="1752483" y="2404987"/>
                <a:ext cx="1161391" cy="362896"/>
              </a:xfrm>
              <a:prstGeom prst="wedgeRoundRectCallout">
                <a:avLst>
                  <a:gd name="adj1" fmla="val 22013"/>
                  <a:gd name="adj2" fmla="val 15707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0" dirty="0">
                    <a:solidFill>
                      <a:schemeClr val="tx1"/>
                    </a:solidFill>
                    <a:latin typeface="Cambria Math" charset="0"/>
                  </a:rPr>
                  <a:t>Initial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9" name="Rounded Rectangular Callout 6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83" y="2404987"/>
                <a:ext cx="1161391" cy="362896"/>
              </a:xfrm>
              <a:prstGeom prst="wedgeRoundRectCallout">
                <a:avLst>
                  <a:gd name="adj1" fmla="val 22013"/>
                  <a:gd name="adj2" fmla="val 157075"/>
                  <a:gd name="adj3" fmla="val 16667"/>
                </a:avLst>
              </a:prstGeom>
              <a:blipFill rotWithShape="0">
                <a:blip r:embed="rId9"/>
                <a:stretch>
                  <a:fillRect t="-16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31743" y="1553334"/>
            <a:ext cx="3225718" cy="38277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>
            <a:stCxn id="4" idx="2"/>
            <a:endCxn id="625" idx="6"/>
          </p:cNvCxnSpPr>
          <p:nvPr/>
        </p:nvCxnSpPr>
        <p:spPr>
          <a:xfrm flipH="1" flipV="1">
            <a:off x="2660781" y="3187821"/>
            <a:ext cx="660658" cy="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Oval 624"/>
          <p:cNvSpPr/>
          <p:nvPr/>
        </p:nvSpPr>
        <p:spPr>
          <a:xfrm>
            <a:off x="2569341" y="31421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Rounded Rectangular Callout 628"/>
              <p:cNvSpPr/>
              <p:nvPr/>
            </p:nvSpPr>
            <p:spPr>
              <a:xfrm>
                <a:off x="1752483" y="2404987"/>
                <a:ext cx="1161391" cy="362896"/>
              </a:xfrm>
              <a:prstGeom prst="wedgeRoundRectCallout">
                <a:avLst>
                  <a:gd name="adj1" fmla="val 22013"/>
                  <a:gd name="adj2" fmla="val 15707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0" dirty="0">
                    <a:solidFill>
                      <a:schemeClr val="tx1"/>
                    </a:solidFill>
                    <a:latin typeface="Cambria Math" charset="0"/>
                  </a:rPr>
                  <a:t>Initial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9" name="Rounded Rectangular Callout 6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83" y="2404987"/>
                <a:ext cx="1161391" cy="362896"/>
              </a:xfrm>
              <a:prstGeom prst="wedgeRoundRectCallout">
                <a:avLst>
                  <a:gd name="adj1" fmla="val 22013"/>
                  <a:gd name="adj2" fmla="val 157075"/>
                  <a:gd name="adj3" fmla="val 16667"/>
                </a:avLst>
              </a:prstGeom>
              <a:blipFill rotWithShape="0">
                <a:blip r:embed="rId9"/>
                <a:stretch>
                  <a:fillRect t="-16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631743" y="1553334"/>
            <a:ext cx="3225718" cy="38277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3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>
            <a:stCxn id="4" idx="2"/>
            <a:endCxn id="625" idx="6"/>
          </p:cNvCxnSpPr>
          <p:nvPr/>
        </p:nvCxnSpPr>
        <p:spPr>
          <a:xfrm flipH="1" flipV="1">
            <a:off x="2660781" y="3187821"/>
            <a:ext cx="660658" cy="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Oval 624"/>
          <p:cNvSpPr/>
          <p:nvPr/>
        </p:nvSpPr>
        <p:spPr>
          <a:xfrm>
            <a:off x="2569341" y="31421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Rounded Rectangular Callout 628"/>
              <p:cNvSpPr/>
              <p:nvPr/>
            </p:nvSpPr>
            <p:spPr>
              <a:xfrm>
                <a:off x="1752483" y="2404987"/>
                <a:ext cx="1161391" cy="362896"/>
              </a:xfrm>
              <a:prstGeom prst="wedgeRoundRectCallout">
                <a:avLst>
                  <a:gd name="adj1" fmla="val 22013"/>
                  <a:gd name="adj2" fmla="val 15707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0" dirty="0">
                    <a:solidFill>
                      <a:schemeClr val="tx1"/>
                    </a:solidFill>
                    <a:latin typeface="Cambria Math" charset="0"/>
                  </a:rPr>
                  <a:t>Initial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9" name="Rounded Rectangular Callout 6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83" y="2404987"/>
                <a:ext cx="1161391" cy="362896"/>
              </a:xfrm>
              <a:prstGeom prst="wedgeRoundRectCallout">
                <a:avLst>
                  <a:gd name="adj1" fmla="val 22013"/>
                  <a:gd name="adj2" fmla="val 157075"/>
                  <a:gd name="adj3" fmla="val 16667"/>
                </a:avLst>
              </a:prstGeom>
              <a:blipFill rotWithShape="0">
                <a:blip r:embed="rId9"/>
                <a:stretch>
                  <a:fillRect t="-16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2802929" y="1553334"/>
            <a:ext cx="3225718" cy="38277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2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6092" y="450697"/>
            <a:ext cx="5670290" cy="3237104"/>
            <a:chOff x="786092" y="450697"/>
            <a:chExt cx="5670290" cy="3237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2465408" y="180565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408" y="1805651"/>
                  <a:ext cx="457200" cy="4572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2503507" y="270100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507" y="2701006"/>
                  <a:ext cx="457200" cy="4572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232295" y="180565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295" y="1805651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4232295" y="270100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295" y="2701006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5999182" y="180565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182" y="1805651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3371850" y="226285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2"/>
              <a:endCxn id="4" idx="6"/>
            </p:cNvCxnSpPr>
            <p:nvPr/>
          </p:nvCxnSpPr>
          <p:spPr>
            <a:xfrm flipH="1" flipV="1">
              <a:off x="2922608" y="2034251"/>
              <a:ext cx="449242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3"/>
              <a:endCxn id="5" idx="7"/>
            </p:cNvCxnSpPr>
            <p:nvPr/>
          </p:nvCxnSpPr>
          <p:spPr>
            <a:xfrm flipH="1">
              <a:off x="2893752" y="2340900"/>
              <a:ext cx="491489" cy="427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2"/>
              <a:endCxn id="10" idx="6"/>
            </p:cNvCxnSpPr>
            <p:nvPr/>
          </p:nvCxnSpPr>
          <p:spPr>
            <a:xfrm flipH="1">
              <a:off x="3463290" y="2034251"/>
              <a:ext cx="769005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142408" y="230857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endCxn id="26" idx="6"/>
            </p:cNvCxnSpPr>
            <p:nvPr/>
          </p:nvCxnSpPr>
          <p:spPr>
            <a:xfrm flipH="1" flipV="1">
              <a:off x="4693166" y="2079971"/>
              <a:ext cx="449242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7" idx="7"/>
            </p:cNvCxnSpPr>
            <p:nvPr/>
          </p:nvCxnSpPr>
          <p:spPr>
            <a:xfrm flipH="1">
              <a:off x="4664310" y="2386620"/>
              <a:ext cx="491489" cy="427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233848" y="2079971"/>
              <a:ext cx="769005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9" name="Oval 598"/>
            <p:cNvSpPr/>
            <p:nvPr/>
          </p:nvSpPr>
          <p:spPr>
            <a:xfrm>
              <a:off x="2648288" y="131481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0" name="Straight Connector 599"/>
            <p:cNvCxnSpPr>
              <a:stCxn id="4" idx="0"/>
              <a:endCxn id="599" idx="4"/>
            </p:cNvCxnSpPr>
            <p:nvPr/>
          </p:nvCxnSpPr>
          <p:spPr>
            <a:xfrm flipV="1">
              <a:off x="2694008" y="1406254"/>
              <a:ext cx="0" cy="39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Oval 608"/>
            <p:cNvSpPr/>
            <p:nvPr/>
          </p:nvSpPr>
          <p:spPr>
            <a:xfrm>
              <a:off x="4411423" y="131159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0" name="Straight Connector 609"/>
            <p:cNvCxnSpPr/>
            <p:nvPr/>
          </p:nvCxnSpPr>
          <p:spPr>
            <a:xfrm flipV="1">
              <a:off x="4457143" y="1403039"/>
              <a:ext cx="0" cy="39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Oval 610"/>
            <p:cNvSpPr/>
            <p:nvPr/>
          </p:nvSpPr>
          <p:spPr>
            <a:xfrm>
              <a:off x="6194059" y="131159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2" name="Straight Connector 611"/>
            <p:cNvCxnSpPr/>
            <p:nvPr/>
          </p:nvCxnSpPr>
          <p:spPr>
            <a:xfrm flipV="1">
              <a:off x="6239779" y="1403039"/>
              <a:ext cx="0" cy="39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/>
            <p:cNvSpPr/>
            <p:nvPr/>
          </p:nvSpPr>
          <p:spPr>
            <a:xfrm>
              <a:off x="2694008" y="35963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4" name="Straight Connector 613"/>
            <p:cNvCxnSpPr>
              <a:stCxn id="613" idx="0"/>
              <a:endCxn id="5" idx="4"/>
            </p:cNvCxnSpPr>
            <p:nvPr/>
          </p:nvCxnSpPr>
          <p:spPr>
            <a:xfrm flipH="1" flipV="1">
              <a:off x="2732107" y="3158206"/>
              <a:ext cx="7621" cy="438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/>
            <p:cNvSpPr/>
            <p:nvPr/>
          </p:nvSpPr>
          <p:spPr>
            <a:xfrm>
              <a:off x="4419044" y="35963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9" name="Straight Connector 618"/>
            <p:cNvCxnSpPr/>
            <p:nvPr/>
          </p:nvCxnSpPr>
          <p:spPr>
            <a:xfrm flipH="1" flipV="1">
              <a:off x="4457143" y="3158206"/>
              <a:ext cx="7621" cy="438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>
              <a:stCxn id="4" idx="2"/>
              <a:endCxn id="625" idx="6"/>
            </p:cNvCxnSpPr>
            <p:nvPr/>
          </p:nvCxnSpPr>
          <p:spPr>
            <a:xfrm flipH="1" flipV="1">
              <a:off x="1804750" y="2029197"/>
              <a:ext cx="660658" cy="5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Oval 624"/>
            <p:cNvSpPr/>
            <p:nvPr/>
          </p:nvSpPr>
          <p:spPr>
            <a:xfrm>
              <a:off x="1713310" y="1983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ounded Rectangular Callout 626"/>
                <p:cNvSpPr/>
                <p:nvPr/>
              </p:nvSpPr>
              <p:spPr>
                <a:xfrm>
                  <a:off x="2958011" y="1178214"/>
                  <a:ext cx="1348023" cy="624222"/>
                </a:xfrm>
                <a:prstGeom prst="wedgeRoundRectCallout">
                  <a:avLst>
                    <a:gd name="adj1" fmla="val -15063"/>
                    <a:gd name="adj2" fmla="val 126773"/>
                    <a:gd name="adj3" fmla="val 16667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charset="0"/>
                    </a:rPr>
                    <a:t>Dynamics Equation</a:t>
                  </a:r>
                  <a:endParaRPr lang="en-US" sz="1000" b="0" dirty="0">
                    <a:solidFill>
                      <a:schemeClr val="tx1"/>
                    </a:solidFill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ounded Rectangular Callout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011" y="1178214"/>
                  <a:ext cx="1348023" cy="624222"/>
                </a:xfrm>
                <a:prstGeom prst="wedgeRoundRectCallout">
                  <a:avLst>
                    <a:gd name="adj1" fmla="val -15063"/>
                    <a:gd name="adj2" fmla="val 126773"/>
                    <a:gd name="adj3" fmla="val 16667"/>
                  </a:avLst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ounded Rectangular Callout 627"/>
                <p:cNvSpPr/>
                <p:nvPr/>
              </p:nvSpPr>
              <p:spPr>
                <a:xfrm>
                  <a:off x="2301899" y="450697"/>
                  <a:ext cx="1398564" cy="563122"/>
                </a:xfrm>
                <a:prstGeom prst="wedgeRoundRectCallout">
                  <a:avLst>
                    <a:gd name="adj1" fmla="val -23274"/>
                    <a:gd name="adj2" fmla="val 104845"/>
                    <a:gd name="adj3" fmla="val 16667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Cost function of state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𝑄𝑥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ounded Rectangular Callout 6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899" y="450697"/>
                  <a:ext cx="1398564" cy="563122"/>
                </a:xfrm>
                <a:prstGeom prst="wedgeRoundRectCallout">
                  <a:avLst>
                    <a:gd name="adj1" fmla="val -23274"/>
                    <a:gd name="adj2" fmla="val 104845"/>
                    <a:gd name="adj3" fmla="val 16667"/>
                  </a:avLst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ounded Rectangular Callout 628"/>
                <p:cNvSpPr/>
                <p:nvPr/>
              </p:nvSpPr>
              <p:spPr>
                <a:xfrm>
                  <a:off x="896452" y="1246363"/>
                  <a:ext cx="1161391" cy="362896"/>
                </a:xfrm>
                <a:prstGeom prst="wedgeRoundRectCallout">
                  <a:avLst>
                    <a:gd name="adj1" fmla="val 22013"/>
                    <a:gd name="adj2" fmla="val 157075"/>
                    <a:gd name="adj3" fmla="val 16667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0" dirty="0">
                      <a:solidFill>
                        <a:schemeClr val="tx1"/>
                      </a:solidFill>
                      <a:latin typeface="Cambria Math" charset="0"/>
                    </a:rPr>
                    <a:t>Initial state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9" name="Rounded Rectangular Callout 6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52" y="1246363"/>
                  <a:ext cx="1161391" cy="362896"/>
                </a:xfrm>
                <a:prstGeom prst="wedgeRoundRectCallout">
                  <a:avLst>
                    <a:gd name="adj1" fmla="val 22013"/>
                    <a:gd name="adj2" fmla="val 157075"/>
                    <a:gd name="adj3" fmla="val 16667"/>
                  </a:avLst>
                </a:prstGeom>
                <a:blipFill rotWithShape="0">
                  <a:blip r:embed="rId9"/>
                  <a:stretch>
                    <a:fillRect t="-16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ounded Rectangular Callout 629"/>
                <p:cNvSpPr/>
                <p:nvPr/>
              </p:nvSpPr>
              <p:spPr>
                <a:xfrm>
                  <a:off x="786092" y="2876645"/>
                  <a:ext cx="1545314" cy="563122"/>
                </a:xfrm>
                <a:prstGeom prst="wedgeRoundRectCallout">
                  <a:avLst>
                    <a:gd name="adj1" fmla="val 75655"/>
                    <a:gd name="adj2" fmla="val 89622"/>
                    <a:gd name="adj3" fmla="val 16667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Cost function of action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𝑅𝑢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Rounded Rectangular Callout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092" y="2876645"/>
                  <a:ext cx="1545314" cy="563122"/>
                </a:xfrm>
                <a:prstGeom prst="wedgeRoundRectCallout">
                  <a:avLst>
                    <a:gd name="adj1" fmla="val 75655"/>
                    <a:gd name="adj2" fmla="val 89622"/>
                    <a:gd name="adj3" fmla="val 16667"/>
                  </a:avLst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65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>
            <a:stCxn id="4" idx="2"/>
            <a:endCxn id="625" idx="6"/>
          </p:cNvCxnSpPr>
          <p:nvPr/>
        </p:nvCxnSpPr>
        <p:spPr>
          <a:xfrm flipH="1" flipV="1">
            <a:off x="2660781" y="3187821"/>
            <a:ext cx="660658" cy="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Oval 624"/>
          <p:cNvSpPr/>
          <p:nvPr/>
        </p:nvSpPr>
        <p:spPr>
          <a:xfrm>
            <a:off x="2569341" y="31421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Rounded Rectangular Callout 628"/>
              <p:cNvSpPr/>
              <p:nvPr/>
            </p:nvSpPr>
            <p:spPr>
              <a:xfrm>
                <a:off x="1752483" y="2404987"/>
                <a:ext cx="1161391" cy="362896"/>
              </a:xfrm>
              <a:prstGeom prst="wedgeRoundRectCallout">
                <a:avLst>
                  <a:gd name="adj1" fmla="val 22013"/>
                  <a:gd name="adj2" fmla="val 15707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0" dirty="0">
                    <a:solidFill>
                      <a:schemeClr val="tx1"/>
                    </a:solidFill>
                    <a:latin typeface="Cambria Math" charset="0"/>
                  </a:rPr>
                  <a:t>Initial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9" name="Rounded Rectangular Callout 6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83" y="2404987"/>
                <a:ext cx="1161391" cy="362896"/>
              </a:xfrm>
              <a:prstGeom prst="wedgeRoundRectCallout">
                <a:avLst>
                  <a:gd name="adj1" fmla="val 22013"/>
                  <a:gd name="adj2" fmla="val 157075"/>
                  <a:gd name="adj3" fmla="val 16667"/>
                </a:avLst>
              </a:prstGeom>
              <a:blipFill rotWithShape="0">
                <a:blip r:embed="rId8"/>
                <a:stretch>
                  <a:fillRect t="-16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ular Callout 37"/>
              <p:cNvSpPr/>
              <p:nvPr/>
            </p:nvSpPr>
            <p:spPr>
              <a:xfrm>
                <a:off x="3778639" y="2540747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ular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39" y="2540747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>
            <a:stCxn id="43" idx="1"/>
            <a:endCxn id="4" idx="5"/>
          </p:cNvCxnSpPr>
          <p:nvPr/>
        </p:nvCxnSpPr>
        <p:spPr>
          <a:xfrm flipH="1" flipV="1">
            <a:off x="3711684" y="3354520"/>
            <a:ext cx="212849" cy="3602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911142" y="3701419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1"/>
            <a:endCxn id="43" idx="4"/>
          </p:cNvCxnSpPr>
          <p:nvPr/>
        </p:nvCxnSpPr>
        <p:spPr>
          <a:xfrm flipH="1" flipV="1">
            <a:off x="3956862" y="3792859"/>
            <a:ext cx="155094" cy="2939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6181201" y="2356537"/>
                <a:ext cx="1348023" cy="281674"/>
              </a:xfrm>
              <a:prstGeom prst="wedgeRoundRectCallout">
                <a:avLst>
                  <a:gd name="adj1" fmla="val -98848"/>
                  <a:gd name="adj2" fmla="val 21459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01" y="2356537"/>
                <a:ext cx="1348023" cy="281674"/>
              </a:xfrm>
              <a:prstGeom prst="wedgeRoundRectCallout">
                <a:avLst>
                  <a:gd name="adj1" fmla="val -98848"/>
                  <a:gd name="adj2" fmla="val 21459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802929" y="1553334"/>
            <a:ext cx="3225718" cy="38277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9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2" name="Straight Connector 621"/>
          <p:cNvCxnSpPr>
            <a:cxnSpLocks/>
            <a:stCxn id="4" idx="0"/>
            <a:endCxn id="625" idx="4"/>
          </p:cNvCxnSpPr>
          <p:nvPr/>
        </p:nvCxnSpPr>
        <p:spPr>
          <a:xfrm flipH="1" flipV="1">
            <a:off x="3549516" y="2450707"/>
            <a:ext cx="523" cy="513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Oval 624"/>
          <p:cNvSpPr/>
          <p:nvPr/>
        </p:nvSpPr>
        <p:spPr>
          <a:xfrm>
            <a:off x="3503796" y="23592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7D3C723-D0E9-FA49-970E-BE114D599970}"/>
                  </a:ext>
                </a:extLst>
              </p:cNvPr>
              <p:cNvSpPr/>
              <p:nvPr/>
            </p:nvSpPr>
            <p:spPr>
              <a:xfrm>
                <a:off x="4840184" y="29592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7D3C723-D0E9-FA49-970E-BE114D599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184" y="295922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EB5377-0502-9345-A55F-CD7260C8BEF0}"/>
                  </a:ext>
                </a:extLst>
              </p:cNvPr>
              <p:cNvSpPr/>
              <p:nvPr/>
            </p:nvSpPr>
            <p:spPr>
              <a:xfrm>
                <a:off x="6358929" y="29592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EB5377-0502-9345-A55F-CD7260C8B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929" y="2959221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80E99-DE01-674B-913E-2AB4336042FA}"/>
                  </a:ext>
                </a:extLst>
              </p:cNvPr>
              <p:cNvSpPr/>
              <p:nvPr/>
            </p:nvSpPr>
            <p:spPr>
              <a:xfrm>
                <a:off x="8218534" y="298750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80E99-DE01-674B-913E-2AB43360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34" y="298750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0B63BC85-D006-5B42-8026-CBB6F9D4ACAA}"/>
                  </a:ext>
                </a:extLst>
              </p:cNvPr>
              <p:cNvSpPr/>
              <p:nvPr/>
            </p:nvSpPr>
            <p:spPr>
              <a:xfrm>
                <a:off x="3337463" y="1539171"/>
                <a:ext cx="1502721" cy="362896"/>
              </a:xfrm>
              <a:prstGeom prst="wedgeRoundRectCallout">
                <a:avLst>
                  <a:gd name="adj1" fmla="val -34863"/>
                  <a:gd name="adj2" fmla="val 14365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charset="0"/>
                  </a:rPr>
                  <a:t>Measurement factor</a:t>
                </a:r>
                <a:endParaRPr lang="en-US" sz="1000" b="0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0B63BC85-D006-5B42-8026-CBB6F9D4A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63" y="1539171"/>
                <a:ext cx="1502721" cy="362896"/>
              </a:xfrm>
              <a:prstGeom prst="wedgeRoundRectCallout">
                <a:avLst>
                  <a:gd name="adj1" fmla="val -34863"/>
                  <a:gd name="adj2" fmla="val 143654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0741EE1-2474-2043-97D9-079A63BA2343}"/>
              </a:ext>
            </a:extLst>
          </p:cNvPr>
          <p:cNvSpPr/>
          <p:nvPr/>
        </p:nvSpPr>
        <p:spPr>
          <a:xfrm>
            <a:off x="4280534" y="31421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A93EBE-01DD-8B46-9A5E-AAC7D7720F8A}"/>
              </a:ext>
            </a:extLst>
          </p:cNvPr>
          <p:cNvCxnSpPr>
            <a:cxnSpLocks/>
            <a:stCxn id="31" idx="2"/>
            <a:endCxn id="4" idx="6"/>
          </p:cNvCxnSpPr>
          <p:nvPr/>
        </p:nvCxnSpPr>
        <p:spPr>
          <a:xfrm flipH="1">
            <a:off x="3778639" y="3187821"/>
            <a:ext cx="501895" cy="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F92043-36F7-3644-8655-12760E18F2C5}"/>
              </a:ext>
            </a:extLst>
          </p:cNvPr>
          <p:cNvCxnSpPr>
            <a:cxnSpLocks/>
            <a:stCxn id="26" idx="2"/>
            <a:endCxn id="31" idx="6"/>
          </p:cNvCxnSpPr>
          <p:nvPr/>
        </p:nvCxnSpPr>
        <p:spPr>
          <a:xfrm flipH="1">
            <a:off x="4371974" y="3187821"/>
            <a:ext cx="468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A0F1275-DC84-454E-BFC9-DB2D423C6760}"/>
              </a:ext>
            </a:extLst>
          </p:cNvPr>
          <p:cNvSpPr/>
          <p:nvPr/>
        </p:nvSpPr>
        <p:spPr>
          <a:xfrm>
            <a:off x="5762209" y="31421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31D2AE-5FFF-544F-A6A1-57BC4986726F}"/>
              </a:ext>
            </a:extLst>
          </p:cNvPr>
          <p:cNvCxnSpPr>
            <a:cxnSpLocks/>
            <a:stCxn id="42" idx="2"/>
            <a:endCxn id="26" idx="6"/>
          </p:cNvCxnSpPr>
          <p:nvPr/>
        </p:nvCxnSpPr>
        <p:spPr>
          <a:xfrm flipH="1">
            <a:off x="5297384" y="3187821"/>
            <a:ext cx="464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15125E-3E64-BD4D-BF9D-A6E887805348}"/>
              </a:ext>
            </a:extLst>
          </p:cNvPr>
          <p:cNvCxnSpPr>
            <a:cxnSpLocks/>
            <a:stCxn id="27" idx="2"/>
            <a:endCxn id="42" idx="6"/>
          </p:cNvCxnSpPr>
          <p:nvPr/>
        </p:nvCxnSpPr>
        <p:spPr>
          <a:xfrm flipH="1">
            <a:off x="5853649" y="3187821"/>
            <a:ext cx="505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C9C1B35-7C03-E148-B5D4-191F4A6C3A11}"/>
              </a:ext>
            </a:extLst>
          </p:cNvPr>
          <p:cNvSpPr/>
          <p:nvPr/>
        </p:nvSpPr>
        <p:spPr>
          <a:xfrm>
            <a:off x="5023064" y="23592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7C5EE7-BE98-AA4D-A11F-C45E91CEF2F0}"/>
              </a:ext>
            </a:extLst>
          </p:cNvPr>
          <p:cNvSpPr/>
          <p:nvPr/>
        </p:nvSpPr>
        <p:spPr>
          <a:xfrm>
            <a:off x="6541809" y="23592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D0348E9-3780-404A-99F0-82451AC87E03}"/>
              </a:ext>
            </a:extLst>
          </p:cNvPr>
          <p:cNvSpPr/>
          <p:nvPr/>
        </p:nvSpPr>
        <p:spPr>
          <a:xfrm>
            <a:off x="8401414" y="23592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77BC42-8051-5C4C-A078-C1A0401C261A}"/>
              </a:ext>
            </a:extLst>
          </p:cNvPr>
          <p:cNvCxnSpPr>
            <a:cxnSpLocks/>
            <a:stCxn id="47" idx="4"/>
            <a:endCxn id="26" idx="0"/>
          </p:cNvCxnSpPr>
          <p:nvPr/>
        </p:nvCxnSpPr>
        <p:spPr>
          <a:xfrm>
            <a:off x="5068784" y="2450707"/>
            <a:ext cx="0" cy="5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25227A-8783-1745-8C00-BEFA3FE65339}"/>
              </a:ext>
            </a:extLst>
          </p:cNvPr>
          <p:cNvCxnSpPr>
            <a:cxnSpLocks/>
            <a:stCxn id="48" idx="4"/>
            <a:endCxn id="27" idx="0"/>
          </p:cNvCxnSpPr>
          <p:nvPr/>
        </p:nvCxnSpPr>
        <p:spPr>
          <a:xfrm>
            <a:off x="6587529" y="2450707"/>
            <a:ext cx="0" cy="5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774EEC-FE55-6449-BFEF-D681F068C570}"/>
              </a:ext>
            </a:extLst>
          </p:cNvPr>
          <p:cNvCxnSpPr>
            <a:cxnSpLocks/>
            <a:stCxn id="51" idx="4"/>
            <a:endCxn id="29" idx="0"/>
          </p:cNvCxnSpPr>
          <p:nvPr/>
        </p:nvCxnSpPr>
        <p:spPr>
          <a:xfrm>
            <a:off x="8447134" y="2450707"/>
            <a:ext cx="0" cy="536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9DDE38-8446-4041-BF5C-1DD8A79074B1}"/>
              </a:ext>
            </a:extLst>
          </p:cNvPr>
          <p:cNvSpPr txBox="1"/>
          <p:nvPr/>
        </p:nvSpPr>
        <p:spPr>
          <a:xfrm>
            <a:off x="6858718" y="2978027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8584C75-CDE0-9940-AAFD-E1432B2C96B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462893" y="3216102"/>
            <a:ext cx="755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ular Callout 66">
                <a:extLst>
                  <a:ext uri="{FF2B5EF4-FFF2-40B4-BE49-F238E27FC236}">
                    <a16:creationId xmlns:a16="http://schemas.microsoft.com/office/drawing/2014/main" id="{20DC0F61-0DEA-F64C-9D89-CE4C888C0FD0}"/>
                  </a:ext>
                </a:extLst>
              </p:cNvPr>
              <p:cNvSpPr/>
              <p:nvPr/>
            </p:nvSpPr>
            <p:spPr>
              <a:xfrm>
                <a:off x="3620613" y="3698100"/>
                <a:ext cx="1676771" cy="362896"/>
              </a:xfrm>
              <a:prstGeom prst="wedgeRoundRectCallout">
                <a:avLst>
                  <a:gd name="adj1" fmla="val -9809"/>
                  <a:gd name="adj2" fmla="val -15548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charset="0"/>
                  </a:rPr>
                  <a:t>Dynamics factor</a:t>
                </a:r>
                <a:endParaRPr lang="en-US" sz="1000" b="0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ular Callout 66">
                <a:extLst>
                  <a:ext uri="{FF2B5EF4-FFF2-40B4-BE49-F238E27FC236}">
                    <a16:creationId xmlns:a16="http://schemas.microsoft.com/office/drawing/2014/main" id="{20DC0F61-0DEA-F64C-9D89-CE4C888C0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13" y="3698100"/>
                <a:ext cx="1676771" cy="362896"/>
              </a:xfrm>
              <a:prstGeom prst="wedgeRoundRectCallout">
                <a:avLst>
                  <a:gd name="adj1" fmla="val -9809"/>
                  <a:gd name="adj2" fmla="val -155484"/>
                  <a:gd name="adj3" fmla="val 16667"/>
                </a:avLst>
              </a:prstGeom>
              <a:blipFill>
                <a:blip r:embed="rId8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121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963221" y="167594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21" y="1675945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2" name="Straight Connector 621"/>
          <p:cNvCxnSpPr>
            <a:cxnSpLocks/>
            <a:stCxn id="4" idx="0"/>
            <a:endCxn id="625" idx="4"/>
          </p:cNvCxnSpPr>
          <p:nvPr/>
        </p:nvCxnSpPr>
        <p:spPr>
          <a:xfrm flipH="1" flipV="1">
            <a:off x="3188777" y="1162377"/>
            <a:ext cx="3044" cy="5135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Oval 624"/>
          <p:cNvSpPr/>
          <p:nvPr/>
        </p:nvSpPr>
        <p:spPr>
          <a:xfrm>
            <a:off x="3143057" y="10709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Rounded Rectangular Callout 628"/>
              <p:cNvSpPr/>
              <p:nvPr/>
            </p:nvSpPr>
            <p:spPr>
              <a:xfrm>
                <a:off x="1699629" y="1476651"/>
                <a:ext cx="1161391" cy="362896"/>
              </a:xfrm>
              <a:prstGeom prst="wedgeRoundRectCallout">
                <a:avLst>
                  <a:gd name="adj1" fmla="val 71415"/>
                  <a:gd name="adj2" fmla="val -14430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9" name="Rounded Rectangular Callout 6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29" y="1476651"/>
                <a:ext cx="1161391" cy="362896"/>
              </a:xfrm>
              <a:prstGeom prst="wedgeRoundRectCallout">
                <a:avLst>
                  <a:gd name="adj1" fmla="val 71415"/>
                  <a:gd name="adj2" fmla="val -144304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7D3C723-D0E9-FA49-970E-BE114D599970}"/>
                  </a:ext>
                </a:extLst>
              </p:cNvPr>
              <p:cNvSpPr/>
              <p:nvPr/>
            </p:nvSpPr>
            <p:spPr>
              <a:xfrm>
                <a:off x="4481966" y="167089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7D3C723-D0E9-FA49-970E-BE114D599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66" y="1670891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EB5377-0502-9345-A55F-CD7260C8BEF0}"/>
                  </a:ext>
                </a:extLst>
              </p:cNvPr>
              <p:cNvSpPr/>
              <p:nvPr/>
            </p:nvSpPr>
            <p:spPr>
              <a:xfrm>
                <a:off x="6000711" y="167089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EB5377-0502-9345-A55F-CD7260C8B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11" y="167089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80E99-DE01-674B-913E-2AB4336042FA}"/>
                  </a:ext>
                </a:extLst>
              </p:cNvPr>
              <p:cNvSpPr/>
              <p:nvPr/>
            </p:nvSpPr>
            <p:spPr>
              <a:xfrm>
                <a:off x="7860316" y="169917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80E99-DE01-674B-913E-2AB43360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16" y="169917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0B63BC85-D006-5B42-8026-CBB6F9D4ACAA}"/>
                  </a:ext>
                </a:extLst>
              </p:cNvPr>
              <p:cNvSpPr/>
              <p:nvPr/>
            </p:nvSpPr>
            <p:spPr>
              <a:xfrm>
                <a:off x="4318028" y="452097"/>
                <a:ext cx="1172233" cy="362896"/>
              </a:xfrm>
              <a:prstGeom prst="wedgeRoundRectCallout">
                <a:avLst>
                  <a:gd name="adj1" fmla="val -18171"/>
                  <a:gd name="adj2" fmla="val 10794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0B63BC85-D006-5B42-8026-CBB6F9D4A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28" y="452097"/>
                <a:ext cx="1172233" cy="362896"/>
              </a:xfrm>
              <a:prstGeom prst="wedgeRoundRectCallout">
                <a:avLst>
                  <a:gd name="adj1" fmla="val -18171"/>
                  <a:gd name="adj2" fmla="val 107948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0741EE1-2474-2043-97D9-079A63BA2343}"/>
              </a:ext>
            </a:extLst>
          </p:cNvPr>
          <p:cNvSpPr/>
          <p:nvPr/>
        </p:nvSpPr>
        <p:spPr>
          <a:xfrm>
            <a:off x="3922316" y="185377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A93EBE-01DD-8B46-9A5E-AAC7D7720F8A}"/>
              </a:ext>
            </a:extLst>
          </p:cNvPr>
          <p:cNvCxnSpPr>
            <a:cxnSpLocks/>
            <a:stCxn id="31" idx="2"/>
            <a:endCxn id="4" idx="6"/>
          </p:cNvCxnSpPr>
          <p:nvPr/>
        </p:nvCxnSpPr>
        <p:spPr>
          <a:xfrm flipH="1">
            <a:off x="3420421" y="1899491"/>
            <a:ext cx="501895" cy="5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F92043-36F7-3644-8655-12760E18F2C5}"/>
              </a:ext>
            </a:extLst>
          </p:cNvPr>
          <p:cNvCxnSpPr>
            <a:cxnSpLocks/>
            <a:stCxn id="26" idx="2"/>
            <a:endCxn id="31" idx="6"/>
          </p:cNvCxnSpPr>
          <p:nvPr/>
        </p:nvCxnSpPr>
        <p:spPr>
          <a:xfrm flipH="1">
            <a:off x="4013756" y="1899491"/>
            <a:ext cx="4682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A0F1275-DC84-454E-BFC9-DB2D423C6760}"/>
              </a:ext>
            </a:extLst>
          </p:cNvPr>
          <p:cNvSpPr/>
          <p:nvPr/>
        </p:nvSpPr>
        <p:spPr>
          <a:xfrm>
            <a:off x="5403991" y="18537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31D2AE-5FFF-544F-A6A1-57BC4986726F}"/>
              </a:ext>
            </a:extLst>
          </p:cNvPr>
          <p:cNvCxnSpPr>
            <a:cxnSpLocks/>
            <a:stCxn id="42" idx="2"/>
            <a:endCxn id="26" idx="6"/>
          </p:cNvCxnSpPr>
          <p:nvPr/>
        </p:nvCxnSpPr>
        <p:spPr>
          <a:xfrm flipH="1">
            <a:off x="4939166" y="1899491"/>
            <a:ext cx="464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15125E-3E64-BD4D-BF9D-A6E887805348}"/>
              </a:ext>
            </a:extLst>
          </p:cNvPr>
          <p:cNvCxnSpPr>
            <a:cxnSpLocks/>
            <a:stCxn id="27" idx="2"/>
            <a:endCxn id="42" idx="6"/>
          </p:cNvCxnSpPr>
          <p:nvPr/>
        </p:nvCxnSpPr>
        <p:spPr>
          <a:xfrm flipH="1">
            <a:off x="5495431" y="1899491"/>
            <a:ext cx="505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C9C1B35-7C03-E148-B5D4-191F4A6C3A11}"/>
              </a:ext>
            </a:extLst>
          </p:cNvPr>
          <p:cNvSpPr/>
          <p:nvPr/>
        </p:nvSpPr>
        <p:spPr>
          <a:xfrm>
            <a:off x="4664065" y="10709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7C5EE7-BE98-AA4D-A11F-C45E91CEF2F0}"/>
              </a:ext>
            </a:extLst>
          </p:cNvPr>
          <p:cNvSpPr/>
          <p:nvPr/>
        </p:nvSpPr>
        <p:spPr>
          <a:xfrm>
            <a:off x="6183591" y="10709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D0348E9-3780-404A-99F0-82451AC87E03}"/>
              </a:ext>
            </a:extLst>
          </p:cNvPr>
          <p:cNvSpPr/>
          <p:nvPr/>
        </p:nvSpPr>
        <p:spPr>
          <a:xfrm>
            <a:off x="8043196" y="10709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77BC42-8051-5C4C-A078-C1A0401C261A}"/>
              </a:ext>
            </a:extLst>
          </p:cNvPr>
          <p:cNvCxnSpPr>
            <a:cxnSpLocks/>
            <a:stCxn id="47" idx="4"/>
            <a:endCxn id="26" idx="0"/>
          </p:cNvCxnSpPr>
          <p:nvPr/>
        </p:nvCxnSpPr>
        <p:spPr>
          <a:xfrm>
            <a:off x="4709785" y="1162377"/>
            <a:ext cx="781" cy="5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25227A-8783-1745-8C00-BEFA3FE65339}"/>
              </a:ext>
            </a:extLst>
          </p:cNvPr>
          <p:cNvCxnSpPr>
            <a:cxnSpLocks/>
            <a:stCxn id="48" idx="4"/>
            <a:endCxn id="27" idx="0"/>
          </p:cNvCxnSpPr>
          <p:nvPr/>
        </p:nvCxnSpPr>
        <p:spPr>
          <a:xfrm>
            <a:off x="6229311" y="1162377"/>
            <a:ext cx="0" cy="5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774EEC-FE55-6449-BFEF-D681F068C570}"/>
              </a:ext>
            </a:extLst>
          </p:cNvPr>
          <p:cNvCxnSpPr>
            <a:cxnSpLocks/>
            <a:stCxn id="51" idx="4"/>
            <a:endCxn id="29" idx="0"/>
          </p:cNvCxnSpPr>
          <p:nvPr/>
        </p:nvCxnSpPr>
        <p:spPr>
          <a:xfrm>
            <a:off x="8088916" y="1162377"/>
            <a:ext cx="0" cy="536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9DDE38-8446-4041-BF5C-1DD8A79074B1}"/>
              </a:ext>
            </a:extLst>
          </p:cNvPr>
          <p:cNvSpPr txBox="1"/>
          <p:nvPr/>
        </p:nvSpPr>
        <p:spPr>
          <a:xfrm>
            <a:off x="6500500" y="1689697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8584C75-CDE0-9940-AAFD-E1432B2C96B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104675" y="1927772"/>
            <a:ext cx="755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ular Callout 66">
                <a:extLst>
                  <a:ext uri="{FF2B5EF4-FFF2-40B4-BE49-F238E27FC236}">
                    <a16:creationId xmlns:a16="http://schemas.microsoft.com/office/drawing/2014/main" id="{20DC0F61-0DEA-F64C-9D89-CE4C888C0FD0}"/>
                  </a:ext>
                </a:extLst>
              </p:cNvPr>
              <p:cNvSpPr/>
              <p:nvPr/>
            </p:nvSpPr>
            <p:spPr>
              <a:xfrm>
                <a:off x="2769262" y="530095"/>
                <a:ext cx="1317876" cy="362896"/>
              </a:xfrm>
              <a:prstGeom prst="wedgeRoundRectCallout">
                <a:avLst>
                  <a:gd name="adj1" fmla="val 40322"/>
                  <a:gd name="adj2" fmla="val 30824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ular Callout 66">
                <a:extLst>
                  <a:ext uri="{FF2B5EF4-FFF2-40B4-BE49-F238E27FC236}">
                    <a16:creationId xmlns:a16="http://schemas.microsoft.com/office/drawing/2014/main" id="{20DC0F61-0DEA-F64C-9D89-CE4C888C0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62" y="530095"/>
                <a:ext cx="1317876" cy="362896"/>
              </a:xfrm>
              <a:prstGeom prst="wedgeRoundRectCallout">
                <a:avLst>
                  <a:gd name="adj1" fmla="val 40322"/>
                  <a:gd name="adj2" fmla="val 30824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604167E-0380-A846-B58D-1DC0150A404D}"/>
                  </a:ext>
                </a:extLst>
              </p:cNvPr>
              <p:cNvSpPr/>
              <p:nvPr/>
            </p:nvSpPr>
            <p:spPr>
              <a:xfrm>
                <a:off x="2963221" y="400612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604167E-0380-A846-B58D-1DC0150A4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21" y="4006122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C5EF796-713F-3F45-86FA-9920B63C6D39}"/>
                  </a:ext>
                </a:extLst>
              </p:cNvPr>
              <p:cNvSpPr/>
              <p:nvPr/>
            </p:nvSpPr>
            <p:spPr>
              <a:xfrm>
                <a:off x="4481966" y="400106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C5EF796-713F-3F45-86FA-9920B63C6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66" y="4001068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FC5DCBF-EB39-BB4C-A787-76A3DD9ADFDD}"/>
                  </a:ext>
                </a:extLst>
              </p:cNvPr>
              <p:cNvSpPr/>
              <p:nvPr/>
            </p:nvSpPr>
            <p:spPr>
              <a:xfrm>
                <a:off x="6000711" y="400106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FC5DCBF-EB39-BB4C-A787-76A3DD9AD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11" y="4001068"/>
                <a:ext cx="45720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BAFC89-B3EA-F24A-9704-050CB77ACC57}"/>
                  </a:ext>
                </a:extLst>
              </p:cNvPr>
              <p:cNvSpPr/>
              <p:nvPr/>
            </p:nvSpPr>
            <p:spPr>
              <a:xfrm>
                <a:off x="7860316" y="402934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BAFC89-B3EA-F24A-9704-050CB77AC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16" y="4029349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31006125-EB70-D548-B197-13062A0FFB99}"/>
              </a:ext>
            </a:extLst>
          </p:cNvPr>
          <p:cNvSpPr/>
          <p:nvPr/>
        </p:nvSpPr>
        <p:spPr>
          <a:xfrm>
            <a:off x="5403991" y="41839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BDDB93-D52E-7247-986B-7D7CC233E61A}"/>
              </a:ext>
            </a:extLst>
          </p:cNvPr>
          <p:cNvCxnSpPr>
            <a:cxnSpLocks/>
            <a:stCxn id="46" idx="2"/>
            <a:endCxn id="34" idx="6"/>
          </p:cNvCxnSpPr>
          <p:nvPr/>
        </p:nvCxnSpPr>
        <p:spPr>
          <a:xfrm flipH="1">
            <a:off x="4939166" y="4229668"/>
            <a:ext cx="464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EA6CED-D057-9643-8F5D-A1FD1A8C7F27}"/>
              </a:ext>
            </a:extLst>
          </p:cNvPr>
          <p:cNvCxnSpPr>
            <a:cxnSpLocks/>
            <a:stCxn id="35" idx="2"/>
            <a:endCxn id="46" idx="6"/>
          </p:cNvCxnSpPr>
          <p:nvPr/>
        </p:nvCxnSpPr>
        <p:spPr>
          <a:xfrm flipH="1">
            <a:off x="5495431" y="4229668"/>
            <a:ext cx="505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65AC15F-6E33-CA41-944F-A3F76D0032CD}"/>
              </a:ext>
            </a:extLst>
          </p:cNvPr>
          <p:cNvSpPr/>
          <p:nvPr/>
        </p:nvSpPr>
        <p:spPr>
          <a:xfrm>
            <a:off x="4666442" y="335539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AA7194-9E8B-0D43-AD5F-2561F34BB430}"/>
              </a:ext>
            </a:extLst>
          </p:cNvPr>
          <p:cNvSpPr/>
          <p:nvPr/>
        </p:nvSpPr>
        <p:spPr>
          <a:xfrm>
            <a:off x="6183591" y="34011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DA1B94-C3C5-694F-805C-39613096CFCD}"/>
              </a:ext>
            </a:extLst>
          </p:cNvPr>
          <p:cNvSpPr/>
          <p:nvPr/>
        </p:nvSpPr>
        <p:spPr>
          <a:xfrm>
            <a:off x="8043196" y="34011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49D408-0F4C-F44F-80BC-5F07E3276EDE}"/>
              </a:ext>
            </a:extLst>
          </p:cNvPr>
          <p:cNvCxnSpPr>
            <a:cxnSpLocks/>
            <a:stCxn id="55" idx="4"/>
            <a:endCxn id="34" idx="0"/>
          </p:cNvCxnSpPr>
          <p:nvPr/>
        </p:nvCxnSpPr>
        <p:spPr>
          <a:xfrm flipH="1">
            <a:off x="4710566" y="3446834"/>
            <a:ext cx="1596" cy="554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D192F8-9911-7A4F-8881-06D64ECF8251}"/>
              </a:ext>
            </a:extLst>
          </p:cNvPr>
          <p:cNvCxnSpPr>
            <a:cxnSpLocks/>
            <a:stCxn id="56" idx="4"/>
            <a:endCxn id="35" idx="0"/>
          </p:cNvCxnSpPr>
          <p:nvPr/>
        </p:nvCxnSpPr>
        <p:spPr>
          <a:xfrm>
            <a:off x="6229311" y="3492554"/>
            <a:ext cx="0" cy="5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8DED804-BD1F-E14E-9A62-3A91EDD8C5F5}"/>
              </a:ext>
            </a:extLst>
          </p:cNvPr>
          <p:cNvCxnSpPr>
            <a:cxnSpLocks/>
            <a:stCxn id="57" idx="4"/>
            <a:endCxn id="36" idx="0"/>
          </p:cNvCxnSpPr>
          <p:nvPr/>
        </p:nvCxnSpPr>
        <p:spPr>
          <a:xfrm>
            <a:off x="8088916" y="3492554"/>
            <a:ext cx="0" cy="536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7E58BB-0A08-9841-BBC7-9F742FA948A6}"/>
              </a:ext>
            </a:extLst>
          </p:cNvPr>
          <p:cNvSpPr txBox="1"/>
          <p:nvPr/>
        </p:nvSpPr>
        <p:spPr>
          <a:xfrm>
            <a:off x="6500500" y="4019874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32FB39-315E-5E43-BEBA-720BE0BD0AD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7104675" y="4257949"/>
            <a:ext cx="755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DD7EE5-86D8-5F42-AD19-E336EE6077BA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H="1">
            <a:off x="3420421" y="4229668"/>
            <a:ext cx="1061545" cy="505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A8EF50E-D33E-E34B-9797-3239A5A60656}"/>
              </a:ext>
            </a:extLst>
          </p:cNvPr>
          <p:cNvSpPr/>
          <p:nvPr/>
        </p:nvSpPr>
        <p:spPr>
          <a:xfrm>
            <a:off x="4009089" y="3385934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1A5A6C9-C64F-AA48-8265-48551292996B}"/>
              </a:ext>
            </a:extLst>
          </p:cNvPr>
          <p:cNvCxnSpPr>
            <a:cxnSpLocks/>
            <a:stCxn id="34" idx="1"/>
            <a:endCxn id="68" idx="5"/>
          </p:cNvCxnSpPr>
          <p:nvPr/>
        </p:nvCxnSpPr>
        <p:spPr>
          <a:xfrm flipH="1" flipV="1">
            <a:off x="4087138" y="3463983"/>
            <a:ext cx="461783" cy="604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ular Callout 69">
                <a:extLst>
                  <a:ext uri="{FF2B5EF4-FFF2-40B4-BE49-F238E27FC236}">
                    <a16:creationId xmlns:a16="http://schemas.microsoft.com/office/drawing/2014/main" id="{7C5178DC-5EE2-3A4C-8DBF-4B31AF6A8618}"/>
                  </a:ext>
                </a:extLst>
              </p:cNvPr>
              <p:cNvSpPr/>
              <p:nvPr/>
            </p:nvSpPr>
            <p:spPr>
              <a:xfrm>
                <a:off x="4318028" y="2691285"/>
                <a:ext cx="1172233" cy="362896"/>
              </a:xfrm>
              <a:prstGeom prst="wedgeRoundRectCallout">
                <a:avLst>
                  <a:gd name="adj1" fmla="val -17131"/>
                  <a:gd name="adj2" fmla="val 12474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ounded Rectangular Callout 69">
                <a:extLst>
                  <a:ext uri="{FF2B5EF4-FFF2-40B4-BE49-F238E27FC236}">
                    <a16:creationId xmlns:a16="http://schemas.microsoft.com/office/drawing/2014/main" id="{7C5178DC-5EE2-3A4C-8DBF-4B31AF6A8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28" y="2691285"/>
                <a:ext cx="1172233" cy="362896"/>
              </a:xfrm>
              <a:prstGeom prst="wedgeRoundRectCallout">
                <a:avLst>
                  <a:gd name="adj1" fmla="val -17131"/>
                  <a:gd name="adj2" fmla="val 124746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ular Callout 70">
                <a:extLst>
                  <a:ext uri="{FF2B5EF4-FFF2-40B4-BE49-F238E27FC236}">
                    <a16:creationId xmlns:a16="http://schemas.microsoft.com/office/drawing/2014/main" id="{F4504BF3-02D4-E740-AE30-4C6FF0F9297F}"/>
                  </a:ext>
                </a:extLst>
              </p:cNvPr>
              <p:cNvSpPr/>
              <p:nvPr/>
            </p:nvSpPr>
            <p:spPr>
              <a:xfrm>
                <a:off x="2692770" y="2656562"/>
                <a:ext cx="1172233" cy="362896"/>
              </a:xfrm>
              <a:prstGeom prst="wedgeRoundRectCallout">
                <a:avLst>
                  <a:gd name="adj1" fmla="val 56496"/>
                  <a:gd name="adj2" fmla="val 162210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2|1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2|1</m:t>
                              </m:r>
                            </m:sub>
                          </m:sSub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ounded Rectangular Callout 70">
                <a:extLst>
                  <a:ext uri="{FF2B5EF4-FFF2-40B4-BE49-F238E27FC236}">
                    <a16:creationId xmlns:a16="http://schemas.microsoft.com/office/drawing/2014/main" id="{F4504BF3-02D4-E740-AE30-4C6FF0F92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70" y="2656562"/>
                <a:ext cx="1172233" cy="362896"/>
              </a:xfrm>
              <a:prstGeom prst="wedgeRoundRectCallout">
                <a:avLst>
                  <a:gd name="adj1" fmla="val 56496"/>
                  <a:gd name="adj2" fmla="val 162210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ounded Rectangular Callout 71">
                <a:extLst>
                  <a:ext uri="{FF2B5EF4-FFF2-40B4-BE49-F238E27FC236}">
                    <a16:creationId xmlns:a16="http://schemas.microsoft.com/office/drawing/2014/main" id="{39044A72-96CB-8649-A41B-2E90DFA774BB}"/>
                  </a:ext>
                </a:extLst>
              </p:cNvPr>
              <p:cNvSpPr/>
              <p:nvPr/>
            </p:nvSpPr>
            <p:spPr>
              <a:xfrm>
                <a:off x="1858914" y="3311106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ounded Rectangular Callout 71">
                <a:extLst>
                  <a:ext uri="{FF2B5EF4-FFF2-40B4-BE49-F238E27FC236}">
                    <a16:creationId xmlns:a16="http://schemas.microsoft.com/office/drawing/2014/main" id="{39044A72-96CB-8649-A41B-2E90DFA77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914" y="3311106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26AD36D-E382-E94F-B049-76294F88BE63}"/>
                  </a:ext>
                </a:extLst>
              </p:cNvPr>
              <p:cNvSpPr/>
              <p:nvPr/>
            </p:nvSpPr>
            <p:spPr>
              <a:xfrm>
                <a:off x="2963221" y="62527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26AD36D-E382-E94F-B049-76294F88B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21" y="6252754"/>
                <a:ext cx="457200" cy="457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430FE6D-8066-364B-BA9F-B5F02D927CCE}"/>
                  </a:ext>
                </a:extLst>
              </p:cNvPr>
              <p:cNvSpPr/>
              <p:nvPr/>
            </p:nvSpPr>
            <p:spPr>
              <a:xfrm>
                <a:off x="4481966" y="62477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430FE6D-8066-364B-BA9F-B5F02D927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66" y="6247700"/>
                <a:ext cx="457200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5447634-E678-994D-9EEA-1FA0675A654C}"/>
                  </a:ext>
                </a:extLst>
              </p:cNvPr>
              <p:cNvSpPr/>
              <p:nvPr/>
            </p:nvSpPr>
            <p:spPr>
              <a:xfrm>
                <a:off x="6000711" y="62477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5447634-E678-994D-9EEA-1FA0675A6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11" y="6247700"/>
                <a:ext cx="457200" cy="4572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1822B17-EDCC-8544-9D37-6D6380D712E7}"/>
                  </a:ext>
                </a:extLst>
              </p:cNvPr>
              <p:cNvSpPr/>
              <p:nvPr/>
            </p:nvSpPr>
            <p:spPr>
              <a:xfrm>
                <a:off x="7860316" y="627598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1822B17-EDCC-8544-9D37-6D6380D71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16" y="6275981"/>
                <a:ext cx="457200" cy="4572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4EEF8A8-F9CA-FD45-8B44-CB00DBEB6C5B}"/>
              </a:ext>
            </a:extLst>
          </p:cNvPr>
          <p:cNvSpPr/>
          <p:nvPr/>
        </p:nvSpPr>
        <p:spPr>
          <a:xfrm>
            <a:off x="5403991" y="64305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AD9831-B093-4C45-A3D6-AEC1307398B1}"/>
              </a:ext>
            </a:extLst>
          </p:cNvPr>
          <p:cNvCxnSpPr>
            <a:cxnSpLocks/>
            <a:stCxn id="77" idx="2"/>
            <a:endCxn id="74" idx="6"/>
          </p:cNvCxnSpPr>
          <p:nvPr/>
        </p:nvCxnSpPr>
        <p:spPr>
          <a:xfrm flipH="1">
            <a:off x="4939166" y="6476300"/>
            <a:ext cx="464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EEC88B-D7E9-564C-ADC4-97AA71371476}"/>
              </a:ext>
            </a:extLst>
          </p:cNvPr>
          <p:cNvCxnSpPr>
            <a:cxnSpLocks/>
            <a:stCxn id="75" idx="2"/>
            <a:endCxn id="77" idx="6"/>
          </p:cNvCxnSpPr>
          <p:nvPr/>
        </p:nvCxnSpPr>
        <p:spPr>
          <a:xfrm flipH="1">
            <a:off x="5495431" y="6476300"/>
            <a:ext cx="505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960B3F8-CAC4-E743-B275-3178730E57BC}"/>
              </a:ext>
            </a:extLst>
          </p:cNvPr>
          <p:cNvSpPr/>
          <p:nvPr/>
        </p:nvSpPr>
        <p:spPr>
          <a:xfrm>
            <a:off x="4664065" y="5647746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82A2331-29C3-5E4F-BE3A-E8BCD3C29CBC}"/>
              </a:ext>
            </a:extLst>
          </p:cNvPr>
          <p:cNvSpPr/>
          <p:nvPr/>
        </p:nvSpPr>
        <p:spPr>
          <a:xfrm>
            <a:off x="6183591" y="56477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263964-F1BE-EC4C-9C29-E8213444B7B9}"/>
              </a:ext>
            </a:extLst>
          </p:cNvPr>
          <p:cNvSpPr/>
          <p:nvPr/>
        </p:nvSpPr>
        <p:spPr>
          <a:xfrm>
            <a:off x="8043196" y="56477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88B88A-1F0D-4B49-9F56-AD8D187E49E5}"/>
              </a:ext>
            </a:extLst>
          </p:cNvPr>
          <p:cNvCxnSpPr>
            <a:cxnSpLocks/>
            <a:stCxn id="80" idx="4"/>
            <a:endCxn id="74" idx="0"/>
          </p:cNvCxnSpPr>
          <p:nvPr/>
        </p:nvCxnSpPr>
        <p:spPr>
          <a:xfrm>
            <a:off x="4709785" y="5739186"/>
            <a:ext cx="781" cy="50851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2C11DA-BB99-AC47-8374-648346AF786D}"/>
              </a:ext>
            </a:extLst>
          </p:cNvPr>
          <p:cNvCxnSpPr>
            <a:cxnSpLocks/>
            <a:stCxn id="81" idx="4"/>
            <a:endCxn id="75" idx="0"/>
          </p:cNvCxnSpPr>
          <p:nvPr/>
        </p:nvCxnSpPr>
        <p:spPr>
          <a:xfrm>
            <a:off x="6229311" y="5739186"/>
            <a:ext cx="0" cy="5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A5CC9E-E7A0-0248-A907-45B7D0B8F738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>
            <a:off x="8088916" y="5739186"/>
            <a:ext cx="0" cy="536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C2937B1-C861-ED47-850D-AC75CF5ED3E5}"/>
              </a:ext>
            </a:extLst>
          </p:cNvPr>
          <p:cNvSpPr txBox="1"/>
          <p:nvPr/>
        </p:nvSpPr>
        <p:spPr>
          <a:xfrm>
            <a:off x="6500500" y="6266506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9EAEFA-6067-D145-BD3D-FCE9E54D25C2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7104675" y="6504581"/>
            <a:ext cx="755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1D2E2F4-832B-C441-85F8-4A28FE45EE7A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3420421" y="6476300"/>
            <a:ext cx="1061545" cy="505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ounded Rectangular Callout 91">
                <a:extLst>
                  <a:ext uri="{FF2B5EF4-FFF2-40B4-BE49-F238E27FC236}">
                    <a16:creationId xmlns:a16="http://schemas.microsoft.com/office/drawing/2014/main" id="{E205634D-0BE7-6E4C-AB74-6F3FF4ABC4C4}"/>
                  </a:ext>
                </a:extLst>
              </p:cNvPr>
              <p:cNvSpPr/>
              <p:nvPr/>
            </p:nvSpPr>
            <p:spPr>
              <a:xfrm>
                <a:off x="3494209" y="5112704"/>
                <a:ext cx="1172233" cy="362896"/>
              </a:xfrm>
              <a:prstGeom prst="wedgeRoundRectCallout">
                <a:avLst>
                  <a:gd name="adj1" fmla="val 49215"/>
                  <a:gd name="adj2" fmla="val 10509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ounded Rectangular Callout 91">
                <a:extLst>
                  <a:ext uri="{FF2B5EF4-FFF2-40B4-BE49-F238E27FC236}">
                    <a16:creationId xmlns:a16="http://schemas.microsoft.com/office/drawing/2014/main" id="{E205634D-0BE7-6E4C-AB74-6F3FF4ABC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09" y="5112704"/>
                <a:ext cx="1172233" cy="362896"/>
              </a:xfrm>
              <a:prstGeom prst="wedgeRoundRectCallout">
                <a:avLst>
                  <a:gd name="adj1" fmla="val 49215"/>
                  <a:gd name="adj2" fmla="val 105096"/>
                  <a:gd name="adj3" fmla="val 16667"/>
                </a:avLst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ounded Rectangular Callout 92">
                <a:extLst>
                  <a:ext uri="{FF2B5EF4-FFF2-40B4-BE49-F238E27FC236}">
                    <a16:creationId xmlns:a16="http://schemas.microsoft.com/office/drawing/2014/main" id="{45EF7662-89E1-A345-A575-9D33B48C71A0}"/>
                  </a:ext>
                </a:extLst>
              </p:cNvPr>
              <p:cNvSpPr/>
              <p:nvPr/>
            </p:nvSpPr>
            <p:spPr>
              <a:xfrm>
                <a:off x="1858914" y="5557738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ounded Rectangular Callout 92">
                <a:extLst>
                  <a:ext uri="{FF2B5EF4-FFF2-40B4-BE49-F238E27FC236}">
                    <a16:creationId xmlns:a16="http://schemas.microsoft.com/office/drawing/2014/main" id="{45EF7662-89E1-A345-A575-9D33B48C7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914" y="5557738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334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008045" y="275840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45" y="275840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2" name="Straight Connector 621"/>
          <p:cNvCxnSpPr>
            <a:cxnSpLocks/>
            <a:stCxn id="4" idx="0"/>
            <a:endCxn id="625" idx="4"/>
          </p:cNvCxnSpPr>
          <p:nvPr/>
        </p:nvCxnSpPr>
        <p:spPr>
          <a:xfrm flipH="1" flipV="1">
            <a:off x="3233601" y="2244835"/>
            <a:ext cx="3044" cy="5135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Oval 624"/>
          <p:cNvSpPr/>
          <p:nvPr/>
        </p:nvSpPr>
        <p:spPr>
          <a:xfrm>
            <a:off x="3187881" y="215339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Rounded Rectangular Callout 628"/>
              <p:cNvSpPr/>
              <p:nvPr/>
            </p:nvSpPr>
            <p:spPr>
              <a:xfrm>
                <a:off x="1744453" y="2559109"/>
                <a:ext cx="1161391" cy="362896"/>
              </a:xfrm>
              <a:prstGeom prst="wedgeRoundRectCallout">
                <a:avLst>
                  <a:gd name="adj1" fmla="val 71415"/>
                  <a:gd name="adj2" fmla="val -14430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9" name="Rounded Rectangular Callout 6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53" y="2559109"/>
                <a:ext cx="1161391" cy="362896"/>
              </a:xfrm>
              <a:prstGeom prst="wedgeRoundRectCallout">
                <a:avLst>
                  <a:gd name="adj1" fmla="val 71415"/>
                  <a:gd name="adj2" fmla="val -144304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7D3C723-D0E9-FA49-970E-BE114D599970}"/>
                  </a:ext>
                </a:extLst>
              </p:cNvPr>
              <p:cNvSpPr/>
              <p:nvPr/>
            </p:nvSpPr>
            <p:spPr>
              <a:xfrm>
                <a:off x="4526790" y="275334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7D3C723-D0E9-FA49-970E-BE114D599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90" y="2753349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EB5377-0502-9345-A55F-CD7260C8BEF0}"/>
                  </a:ext>
                </a:extLst>
              </p:cNvPr>
              <p:cNvSpPr/>
              <p:nvPr/>
            </p:nvSpPr>
            <p:spPr>
              <a:xfrm>
                <a:off x="6045535" y="275334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EB5377-0502-9345-A55F-CD7260C8B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35" y="2753349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80E99-DE01-674B-913E-2AB4336042FA}"/>
                  </a:ext>
                </a:extLst>
              </p:cNvPr>
              <p:cNvSpPr/>
              <p:nvPr/>
            </p:nvSpPr>
            <p:spPr>
              <a:xfrm>
                <a:off x="7905140" y="27816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80E99-DE01-674B-913E-2AB43360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40" y="278163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0B63BC85-D006-5B42-8026-CBB6F9D4ACAA}"/>
                  </a:ext>
                </a:extLst>
              </p:cNvPr>
              <p:cNvSpPr/>
              <p:nvPr/>
            </p:nvSpPr>
            <p:spPr>
              <a:xfrm>
                <a:off x="4362852" y="1534555"/>
                <a:ext cx="1172233" cy="362896"/>
              </a:xfrm>
              <a:prstGeom prst="wedgeRoundRectCallout">
                <a:avLst>
                  <a:gd name="adj1" fmla="val -18171"/>
                  <a:gd name="adj2" fmla="val 10794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0B63BC85-D006-5B42-8026-CBB6F9D4A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52" y="1534555"/>
                <a:ext cx="1172233" cy="362896"/>
              </a:xfrm>
              <a:prstGeom prst="wedgeRoundRectCallout">
                <a:avLst>
                  <a:gd name="adj1" fmla="val -18171"/>
                  <a:gd name="adj2" fmla="val 107948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0741EE1-2474-2043-97D9-079A63BA2343}"/>
              </a:ext>
            </a:extLst>
          </p:cNvPr>
          <p:cNvSpPr/>
          <p:nvPr/>
        </p:nvSpPr>
        <p:spPr>
          <a:xfrm>
            <a:off x="3967140" y="293622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A93EBE-01DD-8B46-9A5E-AAC7D7720F8A}"/>
              </a:ext>
            </a:extLst>
          </p:cNvPr>
          <p:cNvCxnSpPr>
            <a:cxnSpLocks/>
            <a:stCxn id="31" idx="2"/>
            <a:endCxn id="4" idx="6"/>
          </p:cNvCxnSpPr>
          <p:nvPr/>
        </p:nvCxnSpPr>
        <p:spPr>
          <a:xfrm flipH="1">
            <a:off x="3465245" y="2981949"/>
            <a:ext cx="501895" cy="5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F92043-36F7-3644-8655-12760E18F2C5}"/>
              </a:ext>
            </a:extLst>
          </p:cNvPr>
          <p:cNvCxnSpPr>
            <a:cxnSpLocks/>
            <a:stCxn id="26" idx="2"/>
            <a:endCxn id="31" idx="6"/>
          </p:cNvCxnSpPr>
          <p:nvPr/>
        </p:nvCxnSpPr>
        <p:spPr>
          <a:xfrm flipH="1">
            <a:off x="4058580" y="2981949"/>
            <a:ext cx="4682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A0F1275-DC84-454E-BFC9-DB2D423C6760}"/>
              </a:ext>
            </a:extLst>
          </p:cNvPr>
          <p:cNvSpPr/>
          <p:nvPr/>
        </p:nvSpPr>
        <p:spPr>
          <a:xfrm>
            <a:off x="5448815" y="29362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31D2AE-5FFF-544F-A6A1-57BC4986726F}"/>
              </a:ext>
            </a:extLst>
          </p:cNvPr>
          <p:cNvCxnSpPr>
            <a:cxnSpLocks/>
            <a:stCxn id="42" idx="2"/>
            <a:endCxn id="26" idx="6"/>
          </p:cNvCxnSpPr>
          <p:nvPr/>
        </p:nvCxnSpPr>
        <p:spPr>
          <a:xfrm flipH="1">
            <a:off x="4983990" y="2981949"/>
            <a:ext cx="464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15125E-3E64-BD4D-BF9D-A6E887805348}"/>
              </a:ext>
            </a:extLst>
          </p:cNvPr>
          <p:cNvCxnSpPr>
            <a:cxnSpLocks/>
            <a:stCxn id="27" idx="2"/>
            <a:endCxn id="42" idx="6"/>
          </p:cNvCxnSpPr>
          <p:nvPr/>
        </p:nvCxnSpPr>
        <p:spPr>
          <a:xfrm flipH="1">
            <a:off x="5540255" y="2981949"/>
            <a:ext cx="505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C9C1B35-7C03-E148-B5D4-191F4A6C3A11}"/>
              </a:ext>
            </a:extLst>
          </p:cNvPr>
          <p:cNvSpPr/>
          <p:nvPr/>
        </p:nvSpPr>
        <p:spPr>
          <a:xfrm>
            <a:off x="4708889" y="215339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7C5EE7-BE98-AA4D-A11F-C45E91CEF2F0}"/>
              </a:ext>
            </a:extLst>
          </p:cNvPr>
          <p:cNvSpPr/>
          <p:nvPr/>
        </p:nvSpPr>
        <p:spPr>
          <a:xfrm>
            <a:off x="6228415" y="21533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D0348E9-3780-404A-99F0-82451AC87E03}"/>
              </a:ext>
            </a:extLst>
          </p:cNvPr>
          <p:cNvSpPr/>
          <p:nvPr/>
        </p:nvSpPr>
        <p:spPr>
          <a:xfrm>
            <a:off x="8088020" y="21533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77BC42-8051-5C4C-A078-C1A0401C261A}"/>
              </a:ext>
            </a:extLst>
          </p:cNvPr>
          <p:cNvCxnSpPr>
            <a:cxnSpLocks/>
            <a:stCxn id="47" idx="4"/>
            <a:endCxn id="26" idx="0"/>
          </p:cNvCxnSpPr>
          <p:nvPr/>
        </p:nvCxnSpPr>
        <p:spPr>
          <a:xfrm>
            <a:off x="4754609" y="2244835"/>
            <a:ext cx="781" cy="508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25227A-8783-1745-8C00-BEFA3FE65339}"/>
              </a:ext>
            </a:extLst>
          </p:cNvPr>
          <p:cNvCxnSpPr>
            <a:cxnSpLocks/>
            <a:stCxn id="48" idx="4"/>
            <a:endCxn id="27" idx="0"/>
          </p:cNvCxnSpPr>
          <p:nvPr/>
        </p:nvCxnSpPr>
        <p:spPr>
          <a:xfrm>
            <a:off x="6274135" y="2244835"/>
            <a:ext cx="0" cy="5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774EEC-FE55-6449-BFEF-D681F068C570}"/>
              </a:ext>
            </a:extLst>
          </p:cNvPr>
          <p:cNvCxnSpPr>
            <a:cxnSpLocks/>
            <a:stCxn id="51" idx="4"/>
            <a:endCxn id="29" idx="0"/>
          </p:cNvCxnSpPr>
          <p:nvPr/>
        </p:nvCxnSpPr>
        <p:spPr>
          <a:xfrm>
            <a:off x="8133740" y="2244835"/>
            <a:ext cx="0" cy="536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9DDE38-8446-4041-BF5C-1DD8A79074B1}"/>
              </a:ext>
            </a:extLst>
          </p:cNvPr>
          <p:cNvSpPr txBox="1"/>
          <p:nvPr/>
        </p:nvSpPr>
        <p:spPr>
          <a:xfrm>
            <a:off x="6545324" y="2772155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8584C75-CDE0-9940-AAFD-E1432B2C96B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149499" y="3010230"/>
            <a:ext cx="755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ular Callout 66">
                <a:extLst>
                  <a:ext uri="{FF2B5EF4-FFF2-40B4-BE49-F238E27FC236}">
                    <a16:creationId xmlns:a16="http://schemas.microsoft.com/office/drawing/2014/main" id="{20DC0F61-0DEA-F64C-9D89-CE4C888C0FD0}"/>
                  </a:ext>
                </a:extLst>
              </p:cNvPr>
              <p:cNvSpPr/>
              <p:nvPr/>
            </p:nvSpPr>
            <p:spPr>
              <a:xfrm>
                <a:off x="2814086" y="1612553"/>
                <a:ext cx="1317876" cy="362896"/>
              </a:xfrm>
              <a:prstGeom prst="wedgeRoundRectCallout">
                <a:avLst>
                  <a:gd name="adj1" fmla="val 40322"/>
                  <a:gd name="adj2" fmla="val 30824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ular Callout 66">
                <a:extLst>
                  <a:ext uri="{FF2B5EF4-FFF2-40B4-BE49-F238E27FC236}">
                    <a16:creationId xmlns:a16="http://schemas.microsoft.com/office/drawing/2014/main" id="{20DC0F61-0DEA-F64C-9D89-CE4C888C0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86" y="1612553"/>
                <a:ext cx="1317876" cy="362896"/>
              </a:xfrm>
              <a:prstGeom prst="wedgeRoundRectCallout">
                <a:avLst>
                  <a:gd name="adj1" fmla="val 40322"/>
                  <a:gd name="adj2" fmla="val 30824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26AD36D-E382-E94F-B049-76294F88BE63}"/>
                  </a:ext>
                </a:extLst>
              </p:cNvPr>
              <p:cNvSpPr/>
              <p:nvPr/>
            </p:nvSpPr>
            <p:spPr>
              <a:xfrm>
                <a:off x="3008045" y="48430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26AD36D-E382-E94F-B049-76294F88B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45" y="4843018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430FE6D-8066-364B-BA9F-B5F02D927CCE}"/>
                  </a:ext>
                </a:extLst>
              </p:cNvPr>
              <p:cNvSpPr/>
              <p:nvPr/>
            </p:nvSpPr>
            <p:spPr>
              <a:xfrm>
                <a:off x="4526790" y="483796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430FE6D-8066-364B-BA9F-B5F02D927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90" y="4837964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5447634-E678-994D-9EEA-1FA0675A654C}"/>
                  </a:ext>
                </a:extLst>
              </p:cNvPr>
              <p:cNvSpPr/>
              <p:nvPr/>
            </p:nvSpPr>
            <p:spPr>
              <a:xfrm>
                <a:off x="6045535" y="483796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5447634-E678-994D-9EEA-1FA0675A6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35" y="4837964"/>
                <a:ext cx="45720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1822B17-EDCC-8544-9D37-6D6380D712E7}"/>
                  </a:ext>
                </a:extLst>
              </p:cNvPr>
              <p:cNvSpPr/>
              <p:nvPr/>
            </p:nvSpPr>
            <p:spPr>
              <a:xfrm>
                <a:off x="7905140" y="486624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1822B17-EDCC-8544-9D37-6D6380D71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40" y="4866245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4EEF8A8-F9CA-FD45-8B44-CB00DBEB6C5B}"/>
              </a:ext>
            </a:extLst>
          </p:cNvPr>
          <p:cNvSpPr/>
          <p:nvPr/>
        </p:nvSpPr>
        <p:spPr>
          <a:xfrm>
            <a:off x="5448815" y="50208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AD9831-B093-4C45-A3D6-AEC1307398B1}"/>
              </a:ext>
            </a:extLst>
          </p:cNvPr>
          <p:cNvCxnSpPr>
            <a:cxnSpLocks/>
            <a:stCxn id="77" idx="2"/>
            <a:endCxn id="74" idx="6"/>
          </p:cNvCxnSpPr>
          <p:nvPr/>
        </p:nvCxnSpPr>
        <p:spPr>
          <a:xfrm flipH="1">
            <a:off x="4983990" y="5066564"/>
            <a:ext cx="464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EEC88B-D7E9-564C-ADC4-97AA71371476}"/>
              </a:ext>
            </a:extLst>
          </p:cNvPr>
          <p:cNvCxnSpPr>
            <a:cxnSpLocks/>
            <a:stCxn id="75" idx="2"/>
            <a:endCxn id="77" idx="6"/>
          </p:cNvCxnSpPr>
          <p:nvPr/>
        </p:nvCxnSpPr>
        <p:spPr>
          <a:xfrm flipH="1">
            <a:off x="5540255" y="5066564"/>
            <a:ext cx="505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960B3F8-CAC4-E743-B275-3178730E57BC}"/>
              </a:ext>
            </a:extLst>
          </p:cNvPr>
          <p:cNvSpPr/>
          <p:nvPr/>
        </p:nvSpPr>
        <p:spPr>
          <a:xfrm>
            <a:off x="4708889" y="4238010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82A2331-29C3-5E4F-BE3A-E8BCD3C29CBC}"/>
              </a:ext>
            </a:extLst>
          </p:cNvPr>
          <p:cNvSpPr/>
          <p:nvPr/>
        </p:nvSpPr>
        <p:spPr>
          <a:xfrm>
            <a:off x="6228415" y="42380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263964-F1BE-EC4C-9C29-E8213444B7B9}"/>
              </a:ext>
            </a:extLst>
          </p:cNvPr>
          <p:cNvSpPr/>
          <p:nvPr/>
        </p:nvSpPr>
        <p:spPr>
          <a:xfrm>
            <a:off x="8088020" y="42380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88B88A-1F0D-4B49-9F56-AD8D187E49E5}"/>
              </a:ext>
            </a:extLst>
          </p:cNvPr>
          <p:cNvCxnSpPr>
            <a:cxnSpLocks/>
            <a:stCxn id="80" idx="4"/>
            <a:endCxn id="74" idx="0"/>
          </p:cNvCxnSpPr>
          <p:nvPr/>
        </p:nvCxnSpPr>
        <p:spPr>
          <a:xfrm>
            <a:off x="4754609" y="4329450"/>
            <a:ext cx="781" cy="5085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2C11DA-BB99-AC47-8374-648346AF786D}"/>
              </a:ext>
            </a:extLst>
          </p:cNvPr>
          <p:cNvCxnSpPr>
            <a:cxnSpLocks/>
            <a:stCxn id="81" idx="4"/>
            <a:endCxn id="75" idx="0"/>
          </p:cNvCxnSpPr>
          <p:nvPr/>
        </p:nvCxnSpPr>
        <p:spPr>
          <a:xfrm>
            <a:off x="6274135" y="4329450"/>
            <a:ext cx="0" cy="5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A5CC9E-E7A0-0248-A907-45B7D0B8F738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>
            <a:off x="8133740" y="4329450"/>
            <a:ext cx="0" cy="536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C2937B1-C861-ED47-850D-AC75CF5ED3E5}"/>
              </a:ext>
            </a:extLst>
          </p:cNvPr>
          <p:cNvSpPr txBox="1"/>
          <p:nvPr/>
        </p:nvSpPr>
        <p:spPr>
          <a:xfrm>
            <a:off x="6545324" y="4856770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9EAEFA-6067-D145-BD3D-FCE9E54D25C2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7149499" y="5094845"/>
            <a:ext cx="755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1D2E2F4-832B-C441-85F8-4A28FE45EE7A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3465245" y="5066564"/>
            <a:ext cx="1061545" cy="505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ounded Rectangular Callout 91">
                <a:extLst>
                  <a:ext uri="{FF2B5EF4-FFF2-40B4-BE49-F238E27FC236}">
                    <a16:creationId xmlns:a16="http://schemas.microsoft.com/office/drawing/2014/main" id="{E205634D-0BE7-6E4C-AB74-6F3FF4ABC4C4}"/>
                  </a:ext>
                </a:extLst>
              </p:cNvPr>
              <p:cNvSpPr/>
              <p:nvPr/>
            </p:nvSpPr>
            <p:spPr>
              <a:xfrm>
                <a:off x="3539033" y="3702968"/>
                <a:ext cx="1172233" cy="362896"/>
              </a:xfrm>
              <a:prstGeom prst="wedgeRoundRectCallout">
                <a:avLst>
                  <a:gd name="adj1" fmla="val 49215"/>
                  <a:gd name="adj2" fmla="val 10509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ounded Rectangular Callout 91">
                <a:extLst>
                  <a:ext uri="{FF2B5EF4-FFF2-40B4-BE49-F238E27FC236}">
                    <a16:creationId xmlns:a16="http://schemas.microsoft.com/office/drawing/2014/main" id="{E205634D-0BE7-6E4C-AB74-6F3FF4ABC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033" y="3702968"/>
                <a:ext cx="1172233" cy="362896"/>
              </a:xfrm>
              <a:prstGeom prst="wedgeRoundRectCallout">
                <a:avLst>
                  <a:gd name="adj1" fmla="val 49215"/>
                  <a:gd name="adj2" fmla="val 105096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ounded Rectangular Callout 92">
                <a:extLst>
                  <a:ext uri="{FF2B5EF4-FFF2-40B4-BE49-F238E27FC236}">
                    <a16:creationId xmlns:a16="http://schemas.microsoft.com/office/drawing/2014/main" id="{45EF7662-89E1-A345-A575-9D33B48C71A0}"/>
                  </a:ext>
                </a:extLst>
              </p:cNvPr>
              <p:cNvSpPr/>
              <p:nvPr/>
            </p:nvSpPr>
            <p:spPr>
              <a:xfrm>
                <a:off x="1903738" y="4148002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ounded Rectangular Callout 92">
                <a:extLst>
                  <a:ext uri="{FF2B5EF4-FFF2-40B4-BE49-F238E27FC236}">
                    <a16:creationId xmlns:a16="http://schemas.microsoft.com/office/drawing/2014/main" id="{45EF7662-89E1-A345-A575-9D33B48C7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38" y="4148002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57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4ECE4FD-3513-214D-94A4-C586DB7E17DB}"/>
                  </a:ext>
                </a:extLst>
              </p:cNvPr>
              <p:cNvSpPr/>
              <p:nvPr/>
            </p:nvSpPr>
            <p:spPr>
              <a:xfrm>
                <a:off x="2407410" y="304591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4ECE4FD-3513-214D-94A4-C586DB7E1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10" y="304591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F74CE5-616B-C84B-B2CC-CE5A3EBD3850}"/>
                  </a:ext>
                </a:extLst>
              </p:cNvPr>
              <p:cNvSpPr/>
              <p:nvPr/>
            </p:nvSpPr>
            <p:spPr>
              <a:xfrm>
                <a:off x="3926155" y="304086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F74CE5-616B-C84B-B2CC-CE5A3EBD3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155" y="3040862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457314-E357-B746-BFBB-27F8E99A64DD}"/>
                  </a:ext>
                </a:extLst>
              </p:cNvPr>
              <p:cNvSpPr/>
              <p:nvPr/>
            </p:nvSpPr>
            <p:spPr>
              <a:xfrm>
                <a:off x="5444900" y="304086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457314-E357-B746-BFBB-27F8E99A6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900" y="3040862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0D1AFB-5960-FE4F-BDDE-E7CAD6E28267}"/>
                  </a:ext>
                </a:extLst>
              </p:cNvPr>
              <p:cNvSpPr/>
              <p:nvPr/>
            </p:nvSpPr>
            <p:spPr>
              <a:xfrm>
                <a:off x="7304505" y="30417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0D1AFB-5960-FE4F-BDDE-E7CAD6E28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05" y="3041711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E9EA67FA-1497-E745-B82D-6E2958D35B00}"/>
              </a:ext>
            </a:extLst>
          </p:cNvPr>
          <p:cNvSpPr/>
          <p:nvPr/>
        </p:nvSpPr>
        <p:spPr>
          <a:xfrm>
            <a:off x="7487385" y="24134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9DE1E0-3360-D24B-89DD-03C1513EC961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7533105" y="2504916"/>
            <a:ext cx="0" cy="536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E9C4FC-2D39-424B-8601-2864AD813741}"/>
              </a:ext>
            </a:extLst>
          </p:cNvPr>
          <p:cNvSpPr txBox="1"/>
          <p:nvPr/>
        </p:nvSpPr>
        <p:spPr>
          <a:xfrm>
            <a:off x="6334487" y="3040862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66ADC1-39B3-C44A-B666-E5D06F8377F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2864610" y="3269462"/>
            <a:ext cx="1061545" cy="505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0D30936C-2A9D-C041-95D6-BDE9EADE63A0}"/>
                  </a:ext>
                </a:extLst>
              </p:cNvPr>
              <p:cNvSpPr/>
              <p:nvPr/>
            </p:nvSpPr>
            <p:spPr>
              <a:xfrm>
                <a:off x="6334487" y="1814920"/>
                <a:ext cx="1172233" cy="362896"/>
              </a:xfrm>
              <a:prstGeom prst="wedgeRoundRectCallout">
                <a:avLst>
                  <a:gd name="adj1" fmla="val 44535"/>
                  <a:gd name="adj2" fmla="val 11769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0D30936C-2A9D-C041-95D6-BDE9EADE6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87" y="1814920"/>
                <a:ext cx="1172233" cy="362896"/>
              </a:xfrm>
              <a:prstGeom prst="wedgeRoundRectCallout">
                <a:avLst>
                  <a:gd name="adj1" fmla="val 44535"/>
                  <a:gd name="adj2" fmla="val 117694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584C6BF9-BC05-574B-AF12-9CB547F27BEE}"/>
                  </a:ext>
                </a:extLst>
              </p:cNvPr>
              <p:cNvSpPr/>
              <p:nvPr/>
            </p:nvSpPr>
            <p:spPr>
              <a:xfrm>
                <a:off x="1303103" y="2350900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584C6BF9-BC05-574B-AF12-9CB547F27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03" y="2350900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BDCF72-906E-754C-8666-3D96A051C23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383355" y="3269462"/>
            <a:ext cx="106154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350F87-49C5-144E-BB6E-FB2411C50822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5902100" y="3269462"/>
            <a:ext cx="436273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AA0814-F723-AD4C-A9D5-893DF2C5F7E3}"/>
              </a:ext>
            </a:extLst>
          </p:cNvPr>
          <p:cNvCxnSpPr>
            <a:cxnSpLocks/>
          </p:cNvCxnSpPr>
          <p:nvPr/>
        </p:nvCxnSpPr>
        <p:spPr>
          <a:xfrm flipH="1">
            <a:off x="6868232" y="3270311"/>
            <a:ext cx="436273" cy="0"/>
          </a:xfrm>
          <a:prstGeom prst="straightConnector1">
            <a:avLst/>
          </a:prstGeom>
          <a:ln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6C0EDE9C-3DA4-F142-B58B-D176A2457271}"/>
                  </a:ext>
                </a:extLst>
              </p:cNvPr>
              <p:cNvSpPr/>
              <p:nvPr/>
            </p:nvSpPr>
            <p:spPr>
              <a:xfrm>
                <a:off x="2864610" y="2310860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6C0EDE9C-3DA4-F142-B58B-D176A2457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10" y="2310860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076041B1-8F45-0B4E-B04C-4D093A9AB1B2}"/>
                  </a:ext>
                </a:extLst>
              </p:cNvPr>
              <p:cNvSpPr/>
              <p:nvPr/>
            </p:nvSpPr>
            <p:spPr>
              <a:xfrm>
                <a:off x="4496300" y="2306770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076041B1-8F45-0B4E-B04C-4D093A9A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300" y="2306770"/>
                <a:ext cx="1172233" cy="362896"/>
              </a:xfrm>
              <a:prstGeom prst="wedgeRoundRectCallout">
                <a:avLst>
                  <a:gd name="adj1" fmla="val 48380"/>
                  <a:gd name="adj2" fmla="val 158147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18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5" name="Group 3484"/>
          <p:cNvGrpSpPr/>
          <p:nvPr/>
        </p:nvGrpSpPr>
        <p:grpSpPr>
          <a:xfrm>
            <a:off x="2555931" y="1461130"/>
            <a:ext cx="4925347" cy="3449756"/>
            <a:chOff x="2349743" y="1488024"/>
            <a:chExt cx="4925347" cy="3449756"/>
          </a:xfrm>
        </p:grpSpPr>
        <p:grpSp>
          <p:nvGrpSpPr>
            <p:cNvPr id="2" name="Group 1"/>
            <p:cNvGrpSpPr/>
            <p:nvPr/>
          </p:nvGrpSpPr>
          <p:grpSpPr>
            <a:xfrm>
              <a:off x="2349743" y="1488024"/>
              <a:ext cx="4925347" cy="3449756"/>
              <a:chOff x="1531035" y="450697"/>
              <a:chExt cx="4925347" cy="34497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2465408" y="1805651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5408" y="1805651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3188970" y="2861234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70" y="2861234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4232295" y="1805651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2295" y="1805651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4959528" y="2861234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9528" y="2861234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5999182" y="1805651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9182" y="1805651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3371850" y="226285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0" idx="2"/>
                <a:endCxn id="4" idx="6"/>
              </p:cNvCxnSpPr>
              <p:nvPr/>
            </p:nvCxnSpPr>
            <p:spPr>
              <a:xfrm flipH="1" flipV="1">
                <a:off x="2922608" y="2034251"/>
                <a:ext cx="449242" cy="274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4"/>
                <a:endCxn id="5" idx="0"/>
              </p:cNvCxnSpPr>
              <p:nvPr/>
            </p:nvCxnSpPr>
            <p:spPr>
              <a:xfrm>
                <a:off x="3417570" y="2354291"/>
                <a:ext cx="0" cy="506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6" idx="2"/>
                <a:endCxn id="10" idx="6"/>
              </p:cNvCxnSpPr>
              <p:nvPr/>
            </p:nvCxnSpPr>
            <p:spPr>
              <a:xfrm flipH="1">
                <a:off x="3463290" y="2034251"/>
                <a:ext cx="769005" cy="274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5142408" y="230857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4693166" y="2079971"/>
                <a:ext cx="449242" cy="274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233848" y="2079971"/>
                <a:ext cx="769005" cy="274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9" name="Oval 598"/>
              <p:cNvSpPr/>
              <p:nvPr/>
            </p:nvSpPr>
            <p:spPr>
              <a:xfrm>
                <a:off x="2648288" y="131481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0" name="Straight Connector 599"/>
              <p:cNvCxnSpPr>
                <a:stCxn id="4" idx="0"/>
                <a:endCxn id="599" idx="4"/>
              </p:cNvCxnSpPr>
              <p:nvPr/>
            </p:nvCxnSpPr>
            <p:spPr>
              <a:xfrm flipV="1">
                <a:off x="2694008" y="1406254"/>
                <a:ext cx="0" cy="3993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9" name="Oval 608"/>
              <p:cNvSpPr/>
              <p:nvPr/>
            </p:nvSpPr>
            <p:spPr>
              <a:xfrm>
                <a:off x="4411423" y="131159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0" name="Straight Connector 609"/>
              <p:cNvCxnSpPr/>
              <p:nvPr/>
            </p:nvCxnSpPr>
            <p:spPr>
              <a:xfrm flipV="1">
                <a:off x="4457143" y="1403039"/>
                <a:ext cx="0" cy="3993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Oval 610"/>
              <p:cNvSpPr/>
              <p:nvPr/>
            </p:nvSpPr>
            <p:spPr>
              <a:xfrm>
                <a:off x="6194059" y="131159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2" name="Straight Connector 611"/>
              <p:cNvCxnSpPr/>
              <p:nvPr/>
            </p:nvCxnSpPr>
            <p:spPr>
              <a:xfrm flipV="1">
                <a:off x="6239779" y="1403039"/>
                <a:ext cx="0" cy="3993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3" name="Oval 612"/>
              <p:cNvSpPr/>
              <p:nvPr/>
            </p:nvSpPr>
            <p:spPr>
              <a:xfrm>
                <a:off x="3374494" y="380901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4" name="Straight Connector 613"/>
              <p:cNvCxnSpPr>
                <a:stCxn id="613" idx="0"/>
                <a:endCxn id="5" idx="4"/>
              </p:cNvCxnSpPr>
              <p:nvPr/>
            </p:nvCxnSpPr>
            <p:spPr>
              <a:xfrm flipH="1" flipV="1">
                <a:off x="3417570" y="3318434"/>
                <a:ext cx="2644" cy="4905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8" name="Oval 617"/>
              <p:cNvSpPr/>
              <p:nvPr/>
            </p:nvSpPr>
            <p:spPr>
              <a:xfrm>
                <a:off x="5149200" y="37961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9" name="Straight Connector 618"/>
              <p:cNvCxnSpPr>
                <a:stCxn id="618" idx="0"/>
                <a:endCxn id="7" idx="4"/>
              </p:cNvCxnSpPr>
              <p:nvPr/>
            </p:nvCxnSpPr>
            <p:spPr>
              <a:xfrm flipH="1" flipV="1">
                <a:off x="5188128" y="3318434"/>
                <a:ext cx="6792" cy="4777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7" name="Rounded Rectangular Callout 626"/>
                  <p:cNvSpPr/>
                  <p:nvPr/>
                </p:nvSpPr>
                <p:spPr>
                  <a:xfrm>
                    <a:off x="2958011" y="1178214"/>
                    <a:ext cx="1348023" cy="624222"/>
                  </a:xfrm>
                  <a:prstGeom prst="wedgeRoundRectCallout">
                    <a:avLst>
                      <a:gd name="adj1" fmla="val -15063"/>
                      <a:gd name="adj2" fmla="val 126773"/>
                      <a:gd name="adj3" fmla="val 16667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  <a:latin typeface="Cambria Math" charset="0"/>
                      </a:rPr>
                      <a:t>Dynamics Equation</a:t>
                    </a:r>
                    <a:endParaRPr lang="en-US" sz="1000" b="0" dirty="0">
                      <a:solidFill>
                        <a:schemeClr val="tx1"/>
                      </a:solidFill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7" name="Rounded Rectangular Callout 6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8011" y="1178214"/>
                    <a:ext cx="1348023" cy="624222"/>
                  </a:xfrm>
                  <a:prstGeom prst="wedgeRoundRectCallout">
                    <a:avLst>
                      <a:gd name="adj1" fmla="val -15063"/>
                      <a:gd name="adj2" fmla="val 126773"/>
                      <a:gd name="adj3" fmla="val 16667"/>
                    </a:avLst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8" name="Rounded Rectangular Callout 627"/>
                  <p:cNvSpPr/>
                  <p:nvPr/>
                </p:nvSpPr>
                <p:spPr>
                  <a:xfrm>
                    <a:off x="2301899" y="450697"/>
                    <a:ext cx="1398564" cy="563122"/>
                  </a:xfrm>
                  <a:prstGeom prst="wedgeRoundRectCallout">
                    <a:avLst>
                      <a:gd name="adj1" fmla="val -23274"/>
                      <a:gd name="adj2" fmla="val 104845"/>
                      <a:gd name="adj3" fmla="val 16667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Cost function of state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𝑄𝑥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8" name="Rounded Rectangular Callout 6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1899" y="450697"/>
                    <a:ext cx="1398564" cy="563122"/>
                  </a:xfrm>
                  <a:prstGeom prst="wedgeRoundRectCallout">
                    <a:avLst>
                      <a:gd name="adj1" fmla="val -23274"/>
                      <a:gd name="adj2" fmla="val 104845"/>
                      <a:gd name="adj3" fmla="val 16667"/>
                    </a:avLst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0" name="Rounded Rectangular Callout 629"/>
                  <p:cNvSpPr/>
                  <p:nvPr/>
                </p:nvSpPr>
                <p:spPr>
                  <a:xfrm>
                    <a:off x="1531035" y="2861234"/>
                    <a:ext cx="1545314" cy="563122"/>
                  </a:xfrm>
                  <a:prstGeom prst="wedgeRoundRectCallout">
                    <a:avLst>
                      <a:gd name="adj1" fmla="val 67106"/>
                      <a:gd name="adj2" fmla="val 123724"/>
                      <a:gd name="adj3" fmla="val 16667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Cost function of action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𝑅𝑢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0" name="Rounded Rectangular Callout 6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035" y="2861234"/>
                    <a:ext cx="1545314" cy="563122"/>
                  </a:xfrm>
                  <a:prstGeom prst="wedgeRoundRectCallout">
                    <a:avLst>
                      <a:gd name="adj1" fmla="val 67106"/>
                      <a:gd name="adj2" fmla="val 123724"/>
                      <a:gd name="adj3" fmla="val 16667"/>
                    </a:avLst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77" name="Straight Connector 3476"/>
            <p:cNvCxnSpPr>
              <a:stCxn id="24" idx="4"/>
              <a:endCxn id="7" idx="0"/>
            </p:cNvCxnSpPr>
            <p:nvPr/>
          </p:nvCxnSpPr>
          <p:spPr>
            <a:xfrm>
              <a:off x="6006836" y="3437338"/>
              <a:ext cx="0" cy="4612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28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4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3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1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ular Callout 43"/>
              <p:cNvSpPr/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ular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stCxn id="6" idx="7"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34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ular Callout 43"/>
              <p:cNvSpPr/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ular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stCxn id="6" idx="7"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74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879</Words>
  <Application>Microsoft Macintosh PowerPoint</Application>
  <PresentationFormat>Widescreen</PresentationFormat>
  <Paragraphs>310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Yetong</dc:creator>
  <cp:lastModifiedBy>Chen, Gerry D</cp:lastModifiedBy>
  <cp:revision>39</cp:revision>
  <dcterms:created xsi:type="dcterms:W3CDTF">2019-09-22T20:27:18Z</dcterms:created>
  <dcterms:modified xsi:type="dcterms:W3CDTF">2020-01-09T16:23:24Z</dcterms:modified>
</cp:coreProperties>
</file>