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0" r:id="rId3"/>
    <p:sldId id="262" r:id="rId4"/>
    <p:sldId id="282" r:id="rId5"/>
    <p:sldId id="284" r:id="rId6"/>
    <p:sldId id="279" r:id="rId7"/>
    <p:sldId id="280" r:id="rId8"/>
    <p:sldId id="281" r:id="rId9"/>
    <p:sldId id="283" r:id="rId10"/>
    <p:sldId id="285" r:id="rId11"/>
    <p:sldId id="287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09B8-5E76-F243-8372-1EFEA1CDD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E1B9D-8F00-0346-9468-153795BD4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61129-E3CD-C541-A180-693D126A6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419C2-D126-8346-B88B-17CF3A171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A512A-C4DF-F643-8017-9D2AE1EF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2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BD8E-9F92-8347-9B81-CF15366C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173BC-0A57-D843-9B0A-AAD6D1088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DEB06-7CBE-FA43-941E-F39D85DC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668E4-005B-F44B-A021-C2C170AC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2A328-2A57-3A4A-93D1-9784B728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3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6FB50-2AF0-2846-B8DA-95572CA4A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81BAA-3784-1449-9DAE-17030AF04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61676-5A26-ED47-AE03-E357E7798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185B7-0732-6944-B06D-84816846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41036-346B-1D41-B080-3FB9714F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6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C99A-E43C-C147-B01E-4CD33BE3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180D-5658-5440-B3F1-4C1D4AB1C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1AF9F-5F0A-8F4C-8A2F-2B53C4751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8A4DD-7110-D74F-877F-D7146D96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41129-CC12-514D-951D-89B3C3E3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9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31D96-9D7F-F44F-8561-EFEDCC3B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3FDB6-781A-874A-B378-9EE277D41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0D5B3-1A15-9640-9450-6B72ECD5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C19EA-F698-7743-9C98-C13F471D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7912E-1EA1-DA4E-BDD8-F97022E3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3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E17B-AAB0-A94C-AC2E-AF86091B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30FD9-AA56-8543-9D2D-95518FFCE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4DE51-2AD8-8948-9A05-F130378D8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D7C32-DF42-EC4F-B84F-E03C6ED62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0DBAA-E121-D346-885E-E5139356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84FED-2BD1-C248-966E-67A1BBE3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2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E868-40DB-2D4D-8B1B-E371B81AB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3BB01-2B63-8440-9E10-9EAE69F4F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0BA90-14E7-4145-B424-2ABF27747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7694A-1A45-A245-95CE-B2054A1B0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FDB179-2A2B-8247-B076-58F2EDEF8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2703FC-C7A5-5A46-85AF-298862652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9956CC-0EEC-9443-B5BC-2F46C93C0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6A116-2BD0-974E-B8E5-C2597BEB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7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4997-F611-D948-8CB2-F9F5A45F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CDC441-3647-A442-8C4F-76FD8504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2BAA9-06AC-974C-8592-B939080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17336-3F5A-044C-997A-2D802055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3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149F7B-E18C-8844-976A-A285E297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44F62-E0A7-3446-A353-E49D5D049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4DFF7-B042-8A4F-9EFA-08CA9118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6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FB443-A9F0-D343-9A87-FCF38EC7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C7491-8B4A-0C45-9604-8C97DC941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AE77B-C5CF-E74B-A52B-32BB78076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C81D5-8CB3-8842-8396-75F8ECCB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05A88-8EBB-804D-B432-067C6F21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DD92F-8D4B-884B-9882-67EA06F2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2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DBC4-4ECF-AF45-B07B-C75D16616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37E165-1A7E-E84C-A1B8-FBA86869D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15618-E181-5D42-A2D2-92DC92C83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91395-4A9E-6144-B1EF-27765D4B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61F0C-86E8-0E4F-8E67-4AE17A37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4FBC1-07A9-4848-BC72-29413575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F879A-708D-4B46-B02A-1CB970195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F204B-AF56-E74C-A5A5-ACDFFD534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2E8A9-1D7E-E240-A20E-32C736794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CEAF4-DC6A-ED4A-9D76-9EB0158D392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8A5BC-24F8-E740-8AFE-6A43A0D3B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9A5A7-4CC3-7149-8D5E-A194E428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0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14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png"/><Relationship Id="rId3" Type="http://schemas.openxmlformats.org/officeDocument/2006/relationships/image" Target="../media/image15.png"/><Relationship Id="rId12" Type="http://schemas.openxmlformats.org/officeDocument/2006/relationships/image" Target="../media/image32.png"/><Relationship Id="rId2" Type="http://schemas.openxmlformats.org/officeDocument/2006/relationships/image" Target="../media/image14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5" Type="http://schemas.openxmlformats.org/officeDocument/2006/relationships/image" Target="../media/image6.png"/><Relationship Id="rId4" Type="http://schemas.openxmlformats.org/officeDocument/2006/relationships/image" Target="../media/image16.png"/><Relationship Id="rId1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77.png"/><Relationship Id="rId12" Type="http://schemas.openxmlformats.org/officeDocument/2006/relationships/image" Target="../media/image6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30.png"/><Relationship Id="rId5" Type="http://schemas.openxmlformats.org/officeDocument/2006/relationships/image" Target="../media/image17.png"/><Relationship Id="rId10" Type="http://schemas.openxmlformats.org/officeDocument/2006/relationships/image" Target="../media/image78.png"/><Relationship Id="rId4" Type="http://schemas.openxmlformats.org/officeDocument/2006/relationships/image" Target="../media/image16.png"/><Relationship Id="rId9" Type="http://schemas.openxmlformats.org/officeDocument/2006/relationships/image" Target="../media/image29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1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6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7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6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7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9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5" Type="http://schemas.openxmlformats.org/officeDocument/2006/relationships/image" Target="../media/image29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1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9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5" Type="http://schemas.openxmlformats.org/officeDocument/2006/relationships/image" Target="../media/image2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9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5" Type="http://schemas.openxmlformats.org/officeDocument/2006/relationships/image" Target="../media/image2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90.png"/><Relationship Id="rId3" Type="http://schemas.openxmlformats.org/officeDocument/2006/relationships/image" Target="../media/image15.png"/><Relationship Id="rId12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5" Type="http://schemas.openxmlformats.org/officeDocument/2006/relationships/image" Target="../media/image30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1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6.png"/><Relationship Id="rId5" Type="http://schemas.openxmlformats.org/officeDocument/2006/relationships/image" Target="../media/image17.png"/><Relationship Id="rId15" Type="http://schemas.openxmlformats.org/officeDocument/2006/relationships/image" Target="../media/image7.png"/><Relationship Id="rId10" Type="http://schemas.openxmlformats.org/officeDocument/2006/relationships/image" Target="../media/image5.png"/><Relationship Id="rId4" Type="http://schemas.openxmlformats.org/officeDocument/2006/relationships/image" Target="../media/image16.png"/><Relationship Id="rId9" Type="http://schemas.openxmlformats.org/officeDocument/2006/relationships/image" Target="../media/image4.png"/><Relationship Id="rId1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3" Type="http://schemas.openxmlformats.org/officeDocument/2006/relationships/image" Target="../media/image15.png"/><Relationship Id="rId12" Type="http://schemas.openxmlformats.org/officeDocument/2006/relationships/image" Target="../media/image31.png"/><Relationship Id="rId2" Type="http://schemas.openxmlformats.org/officeDocument/2006/relationships/image" Target="../media/image14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5" Type="http://schemas.openxmlformats.org/officeDocument/2006/relationships/image" Target="../media/image6.png"/><Relationship Id="rId4" Type="http://schemas.openxmlformats.org/officeDocument/2006/relationships/image" Target="../media/image16.png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4227881" y="342147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2"/>
            <a:endCxn id="4" idx="6"/>
          </p:cNvCxnSpPr>
          <p:nvPr/>
        </p:nvCxnSpPr>
        <p:spPr>
          <a:xfrm flipH="1" flipV="1">
            <a:off x="3778639" y="3192875"/>
            <a:ext cx="449242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4"/>
            <a:endCxn id="5" idx="0"/>
          </p:cNvCxnSpPr>
          <p:nvPr/>
        </p:nvCxnSpPr>
        <p:spPr>
          <a:xfrm>
            <a:off x="4273601" y="3512915"/>
            <a:ext cx="0" cy="50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10" idx="6"/>
          </p:cNvCxnSpPr>
          <p:nvPr/>
        </p:nvCxnSpPr>
        <p:spPr>
          <a:xfrm flipH="1">
            <a:off x="4319321" y="3192875"/>
            <a:ext cx="769005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998439" y="346719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5549197" y="3238595"/>
            <a:ext cx="449242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89879" y="3238595"/>
            <a:ext cx="769005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Oval 608"/>
          <p:cNvSpPr/>
          <p:nvPr/>
        </p:nvSpPr>
        <p:spPr>
          <a:xfrm>
            <a:off x="5267454" y="247022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5313174" y="2561663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1" name="Oval 610"/>
          <p:cNvSpPr/>
          <p:nvPr/>
        </p:nvSpPr>
        <p:spPr>
          <a:xfrm>
            <a:off x="7050090" y="247022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2" name="Straight Connector 611"/>
          <p:cNvCxnSpPr/>
          <p:nvPr/>
        </p:nvCxnSpPr>
        <p:spPr>
          <a:xfrm flipV="1">
            <a:off x="7095810" y="2561663"/>
            <a:ext cx="0" cy="39939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Oval 617"/>
          <p:cNvSpPr/>
          <p:nvPr/>
        </p:nvSpPr>
        <p:spPr>
          <a:xfrm>
            <a:off x="6005231" y="495480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9" name="Straight Connector 618"/>
          <p:cNvCxnSpPr>
            <a:stCxn id="618" idx="0"/>
            <a:endCxn id="7" idx="4"/>
          </p:cNvCxnSpPr>
          <p:nvPr/>
        </p:nvCxnSpPr>
        <p:spPr>
          <a:xfrm flipH="1" flipV="1">
            <a:off x="6044159" y="4477058"/>
            <a:ext cx="6792" cy="47774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Rounded Rectangular Callout 626"/>
              <p:cNvSpPr/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7" name="Rounded Rectangular Callout 6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77" name="Straight Connector 3476"/>
          <p:cNvCxnSpPr>
            <a:stCxn id="24" idx="4"/>
            <a:endCxn id="7" idx="0"/>
          </p:cNvCxnSpPr>
          <p:nvPr/>
        </p:nvCxnSpPr>
        <p:spPr>
          <a:xfrm>
            <a:off x="6044159" y="3558635"/>
            <a:ext cx="0" cy="46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ular Callout 32"/>
              <p:cNvSpPr/>
              <p:nvPr/>
            </p:nvSpPr>
            <p:spPr>
              <a:xfrm>
                <a:off x="5478610" y="2705028"/>
                <a:ext cx="1348023" cy="281674"/>
              </a:xfrm>
              <a:prstGeom prst="wedgeRoundRectCallout">
                <a:avLst>
                  <a:gd name="adj1" fmla="val -7449"/>
                  <a:gd name="adj2" fmla="val 21952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ular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610" y="2705028"/>
                <a:ext cx="1348023" cy="281674"/>
              </a:xfrm>
              <a:prstGeom prst="wedgeRoundRectCallout">
                <a:avLst>
                  <a:gd name="adj1" fmla="val -7449"/>
                  <a:gd name="adj2" fmla="val 219525"/>
                  <a:gd name="adj3" fmla="val 16667"/>
                </a:avLst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ular Callout 33"/>
              <p:cNvSpPr/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ular Callout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ular Callout 34"/>
              <p:cNvSpPr/>
              <p:nvPr/>
            </p:nvSpPr>
            <p:spPr>
              <a:xfrm>
                <a:off x="6921276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ounded Rectangular Callout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276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ular Callout 35"/>
              <p:cNvSpPr/>
              <p:nvPr/>
            </p:nvSpPr>
            <p:spPr>
              <a:xfrm>
                <a:off x="5271367" y="4471479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ounded Rectangular Callout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367" y="4471479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357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5"/>
            <a:endCxn id="7" idx="1"/>
          </p:cNvCxnSpPr>
          <p:nvPr/>
        </p:nvCxnSpPr>
        <p:spPr>
          <a:xfrm>
            <a:off x="5478571" y="3354520"/>
            <a:ext cx="403943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6" idx="2"/>
          </p:cNvCxnSpPr>
          <p:nvPr/>
        </p:nvCxnSpPr>
        <p:spPr>
          <a:xfrm>
            <a:off x="3778639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7"/>
            <a:endCxn id="6" idx="3"/>
          </p:cNvCxnSpPr>
          <p:nvPr/>
        </p:nvCxnSpPr>
        <p:spPr>
          <a:xfrm flipV="1">
            <a:off x="4435246" y="3354520"/>
            <a:ext cx="720035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5"/>
            <a:endCxn id="5" idx="1"/>
          </p:cNvCxnSpPr>
          <p:nvPr/>
        </p:nvCxnSpPr>
        <p:spPr>
          <a:xfrm>
            <a:off x="3711684" y="3354520"/>
            <a:ext cx="400272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907B8A9-27B8-954B-930F-0A0DA9DA8325}"/>
              </a:ext>
            </a:extLst>
          </p:cNvPr>
          <p:cNvSpPr/>
          <p:nvPr/>
        </p:nvSpPr>
        <p:spPr>
          <a:xfrm>
            <a:off x="3504319" y="247347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F5E74F-4F08-F94B-87A4-0D52459D30EE}"/>
              </a:ext>
            </a:extLst>
          </p:cNvPr>
          <p:cNvCxnSpPr>
            <a:stCxn id="19" idx="4"/>
            <a:endCxn id="4" idx="0"/>
          </p:cNvCxnSpPr>
          <p:nvPr/>
        </p:nvCxnSpPr>
        <p:spPr>
          <a:xfrm>
            <a:off x="3550039" y="2564913"/>
            <a:ext cx="0" cy="39936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ular Callout 19">
                <a:extLst>
                  <a:ext uri="{FF2B5EF4-FFF2-40B4-BE49-F238E27FC236}">
                    <a16:creationId xmlns:a16="http://schemas.microsoft.com/office/drawing/2014/main" id="{A0345AFB-2FAC-0643-9FF1-5E31F4D45D5D}"/>
                  </a:ext>
                </a:extLst>
              </p:cNvPr>
              <p:cNvSpPr/>
              <p:nvPr/>
            </p:nvSpPr>
            <p:spPr>
              <a:xfrm>
                <a:off x="3503896" y="2058143"/>
                <a:ext cx="608060" cy="273042"/>
              </a:xfrm>
              <a:prstGeom prst="wedgeRoundRectCallout">
                <a:avLst>
                  <a:gd name="adj1" fmla="val -40234"/>
                  <a:gd name="adj2" fmla="val 102327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ular Callout 19">
                <a:extLst>
                  <a:ext uri="{FF2B5EF4-FFF2-40B4-BE49-F238E27FC236}">
                    <a16:creationId xmlns:a16="http://schemas.microsoft.com/office/drawing/2014/main" id="{A0345AFB-2FAC-0643-9FF1-5E31F4D45D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896" y="2058143"/>
                <a:ext cx="608060" cy="273042"/>
              </a:xfrm>
              <a:prstGeom prst="wedgeRoundRectCallout">
                <a:avLst>
                  <a:gd name="adj1" fmla="val -40234"/>
                  <a:gd name="adj2" fmla="val 102327"/>
                  <a:gd name="adj3" fmla="val 16667"/>
                </a:avLst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744A63AF-97D5-B244-927D-39B56CCFCEA5}"/>
              </a:ext>
            </a:extLst>
          </p:cNvPr>
          <p:cNvSpPr/>
          <p:nvPr/>
        </p:nvSpPr>
        <p:spPr>
          <a:xfrm>
            <a:off x="3926391" y="250673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EA7C5E1-2730-0746-B16D-FBCAD08ACA22}"/>
              </a:ext>
            </a:extLst>
          </p:cNvPr>
          <p:cNvCxnSpPr>
            <a:cxnSpLocks/>
            <a:stCxn id="22" idx="3"/>
            <a:endCxn id="4" idx="7"/>
          </p:cNvCxnSpPr>
          <p:nvPr/>
        </p:nvCxnSpPr>
        <p:spPr>
          <a:xfrm flipH="1">
            <a:off x="3711684" y="2584779"/>
            <a:ext cx="228098" cy="44645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ular Callout 23">
                <a:extLst>
                  <a:ext uri="{FF2B5EF4-FFF2-40B4-BE49-F238E27FC236}">
                    <a16:creationId xmlns:a16="http://schemas.microsoft.com/office/drawing/2014/main" id="{148CD50E-B090-1A42-808C-580ABC51CBB3}"/>
                  </a:ext>
                </a:extLst>
              </p:cNvPr>
              <p:cNvSpPr/>
              <p:nvPr/>
            </p:nvSpPr>
            <p:spPr>
              <a:xfrm>
                <a:off x="3503896" y="2053414"/>
                <a:ext cx="608060" cy="273042"/>
              </a:xfrm>
              <a:prstGeom prst="wedgeRoundRectCallout">
                <a:avLst>
                  <a:gd name="adj1" fmla="val 26476"/>
                  <a:gd name="adj2" fmla="val 11511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ular Callout 23">
                <a:extLst>
                  <a:ext uri="{FF2B5EF4-FFF2-40B4-BE49-F238E27FC236}">
                    <a16:creationId xmlns:a16="http://schemas.microsoft.com/office/drawing/2014/main" id="{148CD50E-B090-1A42-808C-580ABC51CB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896" y="2053414"/>
                <a:ext cx="608060" cy="273042"/>
              </a:xfrm>
              <a:prstGeom prst="wedgeRoundRectCallout">
                <a:avLst>
                  <a:gd name="adj1" fmla="val 26476"/>
                  <a:gd name="adj2" fmla="val 115114"/>
                  <a:gd name="adj3" fmla="val 16667"/>
                </a:avLst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ular Callout 24">
                <a:extLst>
                  <a:ext uri="{FF2B5EF4-FFF2-40B4-BE49-F238E27FC236}">
                    <a16:creationId xmlns:a16="http://schemas.microsoft.com/office/drawing/2014/main" id="{9522F6CE-2C2E-3840-8391-A7C6820E4E7B}"/>
                  </a:ext>
                </a:extLst>
              </p:cNvPr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ular Callout 24">
                <a:extLst>
                  <a:ext uri="{FF2B5EF4-FFF2-40B4-BE49-F238E27FC236}">
                    <a16:creationId xmlns:a16="http://schemas.microsoft.com/office/drawing/2014/main" id="{9522F6CE-2C2E-3840-8391-A7C6820E4E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ular Callout 25">
                <a:extLst>
                  <a:ext uri="{FF2B5EF4-FFF2-40B4-BE49-F238E27FC236}">
                    <a16:creationId xmlns:a16="http://schemas.microsoft.com/office/drawing/2014/main" id="{989BBF7F-76E3-894E-AFB8-8FEF45287CD8}"/>
                  </a:ext>
                </a:extLst>
              </p:cNvPr>
              <p:cNvSpPr/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ular Callout 25">
                <a:extLst>
                  <a:ext uri="{FF2B5EF4-FFF2-40B4-BE49-F238E27FC236}">
                    <a16:creationId xmlns:a16="http://schemas.microsoft.com/office/drawing/2014/main" id="{989BBF7F-76E3-894E-AFB8-8FEF45287C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ular Callout 26">
                <a:extLst>
                  <a:ext uri="{FF2B5EF4-FFF2-40B4-BE49-F238E27FC236}">
                    <a16:creationId xmlns:a16="http://schemas.microsoft.com/office/drawing/2014/main" id="{1307EE09-F816-B54D-9575-574ABC013E1C}"/>
                  </a:ext>
                </a:extLst>
              </p:cNvPr>
              <p:cNvSpPr/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ular Callout 26">
                <a:extLst>
                  <a:ext uri="{FF2B5EF4-FFF2-40B4-BE49-F238E27FC236}">
                    <a16:creationId xmlns:a16="http://schemas.microsoft.com/office/drawing/2014/main" id="{1307EE09-F816-B54D-9575-574ABC013E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ounded Rectangular Callout 28">
                <a:extLst>
                  <a:ext uri="{FF2B5EF4-FFF2-40B4-BE49-F238E27FC236}">
                    <a16:creationId xmlns:a16="http://schemas.microsoft.com/office/drawing/2014/main" id="{391E59DA-81EC-D547-A805-610C000D3DF0}"/>
                  </a:ext>
                </a:extLst>
              </p:cNvPr>
              <p:cNvSpPr/>
              <p:nvPr/>
            </p:nvSpPr>
            <p:spPr>
              <a:xfrm>
                <a:off x="5937687" y="2564878"/>
                <a:ext cx="1348023" cy="281674"/>
              </a:xfrm>
              <a:prstGeom prst="wedgeRoundRectCallout">
                <a:avLst>
                  <a:gd name="adj1" fmla="val -79299"/>
                  <a:gd name="adj2" fmla="val 133917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Rounded Rectangular Callout 28">
                <a:extLst>
                  <a:ext uri="{FF2B5EF4-FFF2-40B4-BE49-F238E27FC236}">
                    <a16:creationId xmlns:a16="http://schemas.microsoft.com/office/drawing/2014/main" id="{391E59DA-81EC-D547-A805-610C000D3D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687" y="2564878"/>
                <a:ext cx="1348023" cy="281674"/>
              </a:xfrm>
              <a:prstGeom prst="wedgeRoundRectCallout">
                <a:avLst>
                  <a:gd name="adj1" fmla="val -79299"/>
                  <a:gd name="adj2" fmla="val 133917"/>
                  <a:gd name="adj3" fmla="val 16667"/>
                </a:avLst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035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083813" y="2368872"/>
                <a:ext cx="1348023" cy="281674"/>
              </a:xfrm>
              <a:prstGeom prst="wedgeRoundRectCallout">
                <a:avLst>
                  <a:gd name="adj1" fmla="val -45382"/>
                  <a:gd name="adj2" fmla="val 15619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813" y="2368872"/>
                <a:ext cx="1348023" cy="281674"/>
              </a:xfrm>
              <a:prstGeom prst="wedgeRoundRectCallout">
                <a:avLst>
                  <a:gd name="adj1" fmla="val -45382"/>
                  <a:gd name="adj2" fmla="val 156195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5"/>
            <a:endCxn id="7" idx="1"/>
          </p:cNvCxnSpPr>
          <p:nvPr/>
        </p:nvCxnSpPr>
        <p:spPr>
          <a:xfrm>
            <a:off x="5478571" y="3354520"/>
            <a:ext cx="403943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ular Callout 38"/>
              <p:cNvSpPr/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ular Callou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stCxn id="4" idx="6"/>
            <a:endCxn id="6" idx="2"/>
          </p:cNvCxnSpPr>
          <p:nvPr/>
        </p:nvCxnSpPr>
        <p:spPr>
          <a:xfrm>
            <a:off x="3778639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7"/>
            <a:endCxn id="6" idx="3"/>
          </p:cNvCxnSpPr>
          <p:nvPr/>
        </p:nvCxnSpPr>
        <p:spPr>
          <a:xfrm flipV="1">
            <a:off x="4435246" y="3354520"/>
            <a:ext cx="720035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ounded Rectangular Callout 49"/>
              <p:cNvSpPr/>
              <p:nvPr/>
            </p:nvSpPr>
            <p:spPr>
              <a:xfrm>
                <a:off x="5313719" y="2365893"/>
                <a:ext cx="1348023" cy="281674"/>
              </a:xfrm>
              <a:prstGeom prst="wedgeRoundRectCallout">
                <a:avLst>
                  <a:gd name="adj1" fmla="val -46976"/>
                  <a:gd name="adj2" fmla="val 163671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ounded Rectangular Callout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719" y="2365893"/>
                <a:ext cx="1348023" cy="281674"/>
              </a:xfrm>
              <a:prstGeom prst="wedgeRoundRectCallout">
                <a:avLst>
                  <a:gd name="adj1" fmla="val -46976"/>
                  <a:gd name="adj2" fmla="val 163671"/>
                  <a:gd name="adj3" fmla="val 16667"/>
                </a:avLst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4" idx="5"/>
            <a:endCxn id="5" idx="1"/>
          </p:cNvCxnSpPr>
          <p:nvPr/>
        </p:nvCxnSpPr>
        <p:spPr>
          <a:xfrm>
            <a:off x="3711684" y="3354520"/>
            <a:ext cx="400272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ular Callout 32"/>
              <p:cNvSpPr/>
              <p:nvPr/>
            </p:nvSpPr>
            <p:spPr>
              <a:xfrm>
                <a:off x="4652207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ular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207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F907B8A9-27B8-954B-930F-0A0DA9DA8325}"/>
              </a:ext>
            </a:extLst>
          </p:cNvPr>
          <p:cNvSpPr/>
          <p:nvPr/>
        </p:nvSpPr>
        <p:spPr>
          <a:xfrm>
            <a:off x="3504319" y="2473473"/>
            <a:ext cx="91440" cy="9144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F5E74F-4F08-F94B-87A4-0D52459D30EE}"/>
              </a:ext>
            </a:extLst>
          </p:cNvPr>
          <p:cNvCxnSpPr>
            <a:stCxn id="19" idx="4"/>
            <a:endCxn id="4" idx="0"/>
          </p:cNvCxnSpPr>
          <p:nvPr/>
        </p:nvCxnSpPr>
        <p:spPr>
          <a:xfrm>
            <a:off x="3550039" y="2564913"/>
            <a:ext cx="0" cy="399362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ular Callout 19">
                <a:extLst>
                  <a:ext uri="{FF2B5EF4-FFF2-40B4-BE49-F238E27FC236}">
                    <a16:creationId xmlns:a16="http://schemas.microsoft.com/office/drawing/2014/main" id="{A0345AFB-2FAC-0643-9FF1-5E31F4D45D5D}"/>
                  </a:ext>
                </a:extLst>
              </p:cNvPr>
              <p:cNvSpPr/>
              <p:nvPr/>
            </p:nvSpPr>
            <p:spPr>
              <a:xfrm>
                <a:off x="3503896" y="2058143"/>
                <a:ext cx="608060" cy="273042"/>
              </a:xfrm>
              <a:prstGeom prst="wedgeRoundRectCallout">
                <a:avLst>
                  <a:gd name="adj1" fmla="val -40234"/>
                  <a:gd name="adj2" fmla="val 102327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ular Callout 19">
                <a:extLst>
                  <a:ext uri="{FF2B5EF4-FFF2-40B4-BE49-F238E27FC236}">
                    <a16:creationId xmlns:a16="http://schemas.microsoft.com/office/drawing/2014/main" id="{A0345AFB-2FAC-0643-9FF1-5E31F4D45D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896" y="2058143"/>
                <a:ext cx="608060" cy="273042"/>
              </a:xfrm>
              <a:prstGeom prst="wedgeRoundRectCallout">
                <a:avLst>
                  <a:gd name="adj1" fmla="val -40234"/>
                  <a:gd name="adj2" fmla="val 102327"/>
                  <a:gd name="adj3" fmla="val 16667"/>
                </a:avLst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176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4227881" y="342147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2"/>
            <a:endCxn id="4" idx="6"/>
          </p:cNvCxnSpPr>
          <p:nvPr/>
        </p:nvCxnSpPr>
        <p:spPr>
          <a:xfrm flipH="1" flipV="1">
            <a:off x="3778639" y="3192875"/>
            <a:ext cx="449242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4"/>
            <a:endCxn id="5" idx="0"/>
          </p:cNvCxnSpPr>
          <p:nvPr/>
        </p:nvCxnSpPr>
        <p:spPr>
          <a:xfrm>
            <a:off x="4273601" y="3512915"/>
            <a:ext cx="0" cy="50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10" idx="6"/>
          </p:cNvCxnSpPr>
          <p:nvPr/>
        </p:nvCxnSpPr>
        <p:spPr>
          <a:xfrm flipH="1">
            <a:off x="4319321" y="3192875"/>
            <a:ext cx="769005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998439" y="346719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5549197" y="3238595"/>
            <a:ext cx="449242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89879" y="3238595"/>
            <a:ext cx="769005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Oval 608"/>
          <p:cNvSpPr/>
          <p:nvPr/>
        </p:nvSpPr>
        <p:spPr>
          <a:xfrm>
            <a:off x="5267454" y="247022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5313174" y="2561663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1" name="Oval 610"/>
          <p:cNvSpPr/>
          <p:nvPr/>
        </p:nvSpPr>
        <p:spPr>
          <a:xfrm>
            <a:off x="7050090" y="247022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2" name="Straight Connector 611"/>
          <p:cNvCxnSpPr/>
          <p:nvPr/>
        </p:nvCxnSpPr>
        <p:spPr>
          <a:xfrm flipV="1">
            <a:off x="7095810" y="2561663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Oval 617"/>
          <p:cNvSpPr/>
          <p:nvPr/>
        </p:nvSpPr>
        <p:spPr>
          <a:xfrm>
            <a:off x="6005231" y="495480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9" name="Straight Connector 618"/>
          <p:cNvCxnSpPr>
            <a:stCxn id="618" idx="0"/>
            <a:endCxn id="7" idx="4"/>
          </p:cNvCxnSpPr>
          <p:nvPr/>
        </p:nvCxnSpPr>
        <p:spPr>
          <a:xfrm flipH="1" flipV="1">
            <a:off x="6044159" y="4477058"/>
            <a:ext cx="6792" cy="47774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Rounded Rectangular Callout 626"/>
              <p:cNvSpPr/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7" name="Rounded Rectangular Callout 6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77" name="Straight Connector 3476"/>
          <p:cNvCxnSpPr>
            <a:stCxn id="24" idx="4"/>
            <a:endCxn id="7" idx="0"/>
          </p:cNvCxnSpPr>
          <p:nvPr/>
        </p:nvCxnSpPr>
        <p:spPr>
          <a:xfrm>
            <a:off x="6044159" y="3558635"/>
            <a:ext cx="0" cy="461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ular Callout 32"/>
              <p:cNvSpPr/>
              <p:nvPr/>
            </p:nvSpPr>
            <p:spPr>
              <a:xfrm>
                <a:off x="5478610" y="2705028"/>
                <a:ext cx="1348023" cy="281674"/>
              </a:xfrm>
              <a:prstGeom prst="wedgeRoundRectCallout">
                <a:avLst>
                  <a:gd name="adj1" fmla="val -7449"/>
                  <a:gd name="adj2" fmla="val 21952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ular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610" y="2705028"/>
                <a:ext cx="1348023" cy="281674"/>
              </a:xfrm>
              <a:prstGeom prst="wedgeRoundRectCallout">
                <a:avLst>
                  <a:gd name="adj1" fmla="val -7449"/>
                  <a:gd name="adj2" fmla="val 219525"/>
                  <a:gd name="adj3" fmla="val 16667"/>
                </a:avLst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ular Callout 33"/>
              <p:cNvSpPr/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ular Callout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ular Callout 34"/>
              <p:cNvSpPr/>
              <p:nvPr/>
            </p:nvSpPr>
            <p:spPr>
              <a:xfrm>
                <a:off x="6921276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ounded Rectangular Callout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276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ular Callout 35"/>
              <p:cNvSpPr/>
              <p:nvPr/>
            </p:nvSpPr>
            <p:spPr>
              <a:xfrm>
                <a:off x="5271367" y="4471479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ounded Rectangular Callout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367" y="4471479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46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4227881" y="342147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2"/>
            <a:endCxn id="4" idx="6"/>
          </p:cNvCxnSpPr>
          <p:nvPr/>
        </p:nvCxnSpPr>
        <p:spPr>
          <a:xfrm flipH="1" flipV="1">
            <a:off x="3778639" y="3192875"/>
            <a:ext cx="449242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4"/>
            <a:endCxn id="5" idx="0"/>
          </p:cNvCxnSpPr>
          <p:nvPr/>
        </p:nvCxnSpPr>
        <p:spPr>
          <a:xfrm>
            <a:off x="4273601" y="3512915"/>
            <a:ext cx="0" cy="50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10" idx="6"/>
          </p:cNvCxnSpPr>
          <p:nvPr/>
        </p:nvCxnSpPr>
        <p:spPr>
          <a:xfrm flipH="1">
            <a:off x="4319321" y="3192875"/>
            <a:ext cx="769005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Oval 608"/>
          <p:cNvSpPr/>
          <p:nvPr/>
        </p:nvSpPr>
        <p:spPr>
          <a:xfrm>
            <a:off x="5267454" y="247022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5313174" y="2561663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Oval 617"/>
          <p:cNvSpPr/>
          <p:nvPr/>
        </p:nvSpPr>
        <p:spPr>
          <a:xfrm>
            <a:off x="6005231" y="495480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9" name="Straight Connector 618"/>
          <p:cNvCxnSpPr>
            <a:stCxn id="618" idx="0"/>
            <a:endCxn id="7" idx="4"/>
          </p:cNvCxnSpPr>
          <p:nvPr/>
        </p:nvCxnSpPr>
        <p:spPr>
          <a:xfrm flipH="1" flipV="1">
            <a:off x="6044159" y="4477058"/>
            <a:ext cx="6792" cy="47774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Rounded Rectangular Callout 626"/>
              <p:cNvSpPr/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7" name="Rounded Rectangular Callout 6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ular Callout 32"/>
              <p:cNvSpPr/>
              <p:nvPr/>
            </p:nvSpPr>
            <p:spPr>
              <a:xfrm>
                <a:off x="5478571" y="2518920"/>
                <a:ext cx="1967219" cy="281674"/>
              </a:xfrm>
              <a:prstGeom prst="wedgeRoundRectCallout">
                <a:avLst>
                  <a:gd name="adj1" fmla="val -38279"/>
                  <a:gd name="adj2" fmla="val 365278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ular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571" y="2518920"/>
                <a:ext cx="1967219" cy="281674"/>
              </a:xfrm>
              <a:prstGeom prst="wedgeRoundRectCallout">
                <a:avLst>
                  <a:gd name="adj1" fmla="val -38279"/>
                  <a:gd name="adj2" fmla="val 365278"/>
                  <a:gd name="adj3" fmla="val 16667"/>
                </a:avLst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ular Callout 33"/>
              <p:cNvSpPr/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ular Callout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ular Callout 35"/>
              <p:cNvSpPr/>
              <p:nvPr/>
            </p:nvSpPr>
            <p:spPr>
              <a:xfrm>
                <a:off x="5271367" y="4471479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ounded Rectangular Callout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367" y="4471479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>
            <a:stCxn id="38" idx="1"/>
            <a:endCxn id="6" idx="5"/>
          </p:cNvCxnSpPr>
          <p:nvPr/>
        </p:nvCxnSpPr>
        <p:spPr>
          <a:xfrm flipH="1" flipV="1">
            <a:off x="5478571" y="3354520"/>
            <a:ext cx="188426" cy="317198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653606" y="3658327"/>
            <a:ext cx="91440" cy="9144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7" idx="1"/>
            <a:endCxn id="38" idx="4"/>
          </p:cNvCxnSpPr>
          <p:nvPr/>
        </p:nvCxnSpPr>
        <p:spPr>
          <a:xfrm flipH="1" flipV="1">
            <a:off x="5699326" y="3749767"/>
            <a:ext cx="183188" cy="337046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51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4227881" y="342147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2"/>
            <a:endCxn id="4" idx="6"/>
          </p:cNvCxnSpPr>
          <p:nvPr/>
        </p:nvCxnSpPr>
        <p:spPr>
          <a:xfrm flipH="1" flipV="1">
            <a:off x="3778639" y="3192875"/>
            <a:ext cx="449242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4"/>
            <a:endCxn id="5" idx="0"/>
          </p:cNvCxnSpPr>
          <p:nvPr/>
        </p:nvCxnSpPr>
        <p:spPr>
          <a:xfrm>
            <a:off x="4273601" y="3512915"/>
            <a:ext cx="0" cy="50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10" idx="6"/>
          </p:cNvCxnSpPr>
          <p:nvPr/>
        </p:nvCxnSpPr>
        <p:spPr>
          <a:xfrm flipH="1">
            <a:off x="4319321" y="3192875"/>
            <a:ext cx="769005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Oval 608"/>
          <p:cNvSpPr/>
          <p:nvPr/>
        </p:nvSpPr>
        <p:spPr>
          <a:xfrm>
            <a:off x="5267454" y="247022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5313174" y="2561663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Oval 617"/>
          <p:cNvSpPr/>
          <p:nvPr/>
        </p:nvSpPr>
        <p:spPr>
          <a:xfrm>
            <a:off x="6005231" y="495480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9" name="Straight Connector 618"/>
          <p:cNvCxnSpPr>
            <a:stCxn id="618" idx="0"/>
            <a:endCxn id="7" idx="4"/>
          </p:cNvCxnSpPr>
          <p:nvPr/>
        </p:nvCxnSpPr>
        <p:spPr>
          <a:xfrm flipH="1" flipV="1">
            <a:off x="6044159" y="4477058"/>
            <a:ext cx="6792" cy="47774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Rounded Rectangular Callout 626"/>
              <p:cNvSpPr/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7" name="Rounded Rectangular Callout 6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ular Callout 32"/>
              <p:cNvSpPr/>
              <p:nvPr/>
            </p:nvSpPr>
            <p:spPr>
              <a:xfrm>
                <a:off x="5478571" y="2518920"/>
                <a:ext cx="1967219" cy="281674"/>
              </a:xfrm>
              <a:prstGeom prst="wedgeRoundRectCallout">
                <a:avLst>
                  <a:gd name="adj1" fmla="val -38279"/>
                  <a:gd name="adj2" fmla="val 365278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ular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571" y="2518920"/>
                <a:ext cx="1967219" cy="281674"/>
              </a:xfrm>
              <a:prstGeom prst="wedgeRoundRectCallout">
                <a:avLst>
                  <a:gd name="adj1" fmla="val -38279"/>
                  <a:gd name="adj2" fmla="val 365278"/>
                  <a:gd name="adj3" fmla="val 16667"/>
                </a:avLst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ular Callout 33"/>
              <p:cNvSpPr/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ular Callout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ular Callout 35"/>
              <p:cNvSpPr/>
              <p:nvPr/>
            </p:nvSpPr>
            <p:spPr>
              <a:xfrm>
                <a:off x="5271367" y="4471479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ounded Rectangular Callout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367" y="4471479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>
            <a:stCxn id="38" idx="1"/>
            <a:endCxn id="6" idx="5"/>
          </p:cNvCxnSpPr>
          <p:nvPr/>
        </p:nvCxnSpPr>
        <p:spPr>
          <a:xfrm flipH="1" flipV="1">
            <a:off x="5478571" y="3354520"/>
            <a:ext cx="188426" cy="31719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653606" y="365832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7" idx="1"/>
            <a:endCxn id="38" idx="4"/>
          </p:cNvCxnSpPr>
          <p:nvPr/>
        </p:nvCxnSpPr>
        <p:spPr>
          <a:xfrm flipH="1" flipV="1">
            <a:off x="5699326" y="3749767"/>
            <a:ext cx="183188" cy="33704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42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4227881" y="342147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2"/>
            <a:endCxn id="4" idx="6"/>
          </p:cNvCxnSpPr>
          <p:nvPr/>
        </p:nvCxnSpPr>
        <p:spPr>
          <a:xfrm flipH="1" flipV="1">
            <a:off x="3778639" y="3192875"/>
            <a:ext cx="449242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4"/>
            <a:endCxn id="5" idx="0"/>
          </p:cNvCxnSpPr>
          <p:nvPr/>
        </p:nvCxnSpPr>
        <p:spPr>
          <a:xfrm>
            <a:off x="4273601" y="3512915"/>
            <a:ext cx="0" cy="50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10" idx="6"/>
          </p:cNvCxnSpPr>
          <p:nvPr/>
        </p:nvCxnSpPr>
        <p:spPr>
          <a:xfrm flipH="1">
            <a:off x="4319321" y="3192875"/>
            <a:ext cx="769005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Oval 608"/>
          <p:cNvSpPr/>
          <p:nvPr/>
        </p:nvSpPr>
        <p:spPr>
          <a:xfrm>
            <a:off x="5267454" y="247022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5313174" y="2561663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Rounded Rectangular Callout 626"/>
              <p:cNvSpPr/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7" name="Rounded Rectangular Callout 6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5"/>
            <a:endCxn id="7" idx="1"/>
          </p:cNvCxnSpPr>
          <p:nvPr/>
        </p:nvCxnSpPr>
        <p:spPr>
          <a:xfrm>
            <a:off x="5478571" y="3354520"/>
            <a:ext cx="403943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ular Callout 38"/>
              <p:cNvSpPr/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ular Callou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ular Callout 43"/>
              <p:cNvSpPr/>
              <p:nvPr/>
            </p:nvSpPr>
            <p:spPr>
              <a:xfrm>
                <a:off x="5910633" y="2025895"/>
                <a:ext cx="1803990" cy="273042"/>
              </a:xfrm>
              <a:prstGeom prst="wedgeRoundRectCallout">
                <a:avLst>
                  <a:gd name="adj1" fmla="val -55610"/>
                  <a:gd name="adj2" fmla="val 126109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𝑄𝐴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sSup>
                        <m:sSup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𝑄𝐴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ular Callout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633" y="2025895"/>
                <a:ext cx="1803990" cy="273042"/>
              </a:xfrm>
              <a:prstGeom prst="wedgeRoundRectCallout">
                <a:avLst>
                  <a:gd name="adj1" fmla="val -55610"/>
                  <a:gd name="adj2" fmla="val 126109"/>
                  <a:gd name="adj3" fmla="val 16667"/>
                </a:avLst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BD4DB352-09AB-7144-A3B5-D38DC88C1D58}"/>
              </a:ext>
            </a:extLst>
          </p:cNvPr>
          <p:cNvSpPr/>
          <p:nvPr/>
        </p:nvSpPr>
        <p:spPr>
          <a:xfrm>
            <a:off x="5724119" y="2525156"/>
            <a:ext cx="91440" cy="9144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D85F3D-4589-A049-A3C1-906A7E2F916A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5478571" y="2603205"/>
            <a:ext cx="258939" cy="428025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ular Callout 30">
                <a:extLst>
                  <a:ext uri="{FF2B5EF4-FFF2-40B4-BE49-F238E27FC236}">
                    <a16:creationId xmlns:a16="http://schemas.microsoft.com/office/drawing/2014/main" id="{8FC51DB5-9E70-0F4D-AEA6-F7CA25598C51}"/>
                  </a:ext>
                </a:extLst>
              </p:cNvPr>
              <p:cNvSpPr/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ounded Rectangular Callout 30">
                <a:extLst>
                  <a:ext uri="{FF2B5EF4-FFF2-40B4-BE49-F238E27FC236}">
                    <a16:creationId xmlns:a16="http://schemas.microsoft.com/office/drawing/2014/main" id="{8FC51DB5-9E70-0F4D-AEA6-F7CA25598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99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4227881" y="342147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2"/>
            <a:endCxn id="4" idx="6"/>
          </p:cNvCxnSpPr>
          <p:nvPr/>
        </p:nvCxnSpPr>
        <p:spPr>
          <a:xfrm flipH="1" flipV="1">
            <a:off x="3778639" y="3192875"/>
            <a:ext cx="449242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4"/>
            <a:endCxn id="5" idx="0"/>
          </p:cNvCxnSpPr>
          <p:nvPr/>
        </p:nvCxnSpPr>
        <p:spPr>
          <a:xfrm>
            <a:off x="4273601" y="3512915"/>
            <a:ext cx="0" cy="50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10" idx="6"/>
          </p:cNvCxnSpPr>
          <p:nvPr/>
        </p:nvCxnSpPr>
        <p:spPr>
          <a:xfrm flipH="1">
            <a:off x="4319321" y="3192875"/>
            <a:ext cx="769005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Oval 608"/>
          <p:cNvSpPr/>
          <p:nvPr/>
        </p:nvSpPr>
        <p:spPr>
          <a:xfrm>
            <a:off x="5267454" y="2470223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5313174" y="2561663"/>
            <a:ext cx="0" cy="399397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Rounded Rectangular Callout 626"/>
              <p:cNvSpPr/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7" name="Rounded Rectangular Callout 6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5"/>
            <a:endCxn id="7" idx="1"/>
          </p:cNvCxnSpPr>
          <p:nvPr/>
        </p:nvCxnSpPr>
        <p:spPr>
          <a:xfrm>
            <a:off x="5478571" y="3354520"/>
            <a:ext cx="403943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ular Callout 38"/>
              <p:cNvSpPr/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ular Callou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BD4DB352-09AB-7144-A3B5-D38DC88C1D58}"/>
              </a:ext>
            </a:extLst>
          </p:cNvPr>
          <p:cNvSpPr/>
          <p:nvPr/>
        </p:nvSpPr>
        <p:spPr>
          <a:xfrm>
            <a:off x="5724119" y="2525156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D85F3D-4589-A049-A3C1-906A7E2F916A}"/>
              </a:ext>
            </a:extLst>
          </p:cNvPr>
          <p:cNvCxnSpPr>
            <a:cxnSpLocks/>
            <a:stCxn id="6" idx="7"/>
            <a:endCxn id="26" idx="3"/>
          </p:cNvCxnSpPr>
          <p:nvPr/>
        </p:nvCxnSpPr>
        <p:spPr>
          <a:xfrm flipV="1">
            <a:off x="5478571" y="2603205"/>
            <a:ext cx="258939" cy="428025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ular Callout 30">
                <a:extLst>
                  <a:ext uri="{FF2B5EF4-FFF2-40B4-BE49-F238E27FC236}">
                    <a16:creationId xmlns:a16="http://schemas.microsoft.com/office/drawing/2014/main" id="{8FC51DB5-9E70-0F4D-AEA6-F7CA25598C51}"/>
                  </a:ext>
                </a:extLst>
              </p:cNvPr>
              <p:cNvSpPr/>
              <p:nvPr/>
            </p:nvSpPr>
            <p:spPr>
              <a:xfrm>
                <a:off x="5284823" y="2020707"/>
                <a:ext cx="608060" cy="273042"/>
              </a:xfrm>
              <a:prstGeom prst="wedgeRoundRectCallout">
                <a:avLst>
                  <a:gd name="adj1" fmla="val -40235"/>
                  <a:gd name="adj2" fmla="val 11743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ounded Rectangular Callout 30">
                <a:extLst>
                  <a:ext uri="{FF2B5EF4-FFF2-40B4-BE49-F238E27FC236}">
                    <a16:creationId xmlns:a16="http://schemas.microsoft.com/office/drawing/2014/main" id="{8FC51DB5-9E70-0F4D-AEA6-F7CA25598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823" y="2020707"/>
                <a:ext cx="608060" cy="273042"/>
              </a:xfrm>
              <a:prstGeom prst="wedgeRoundRectCallout">
                <a:avLst>
                  <a:gd name="adj1" fmla="val -40235"/>
                  <a:gd name="adj2" fmla="val 117435"/>
                  <a:gd name="adj3" fmla="val 16667"/>
                </a:avLst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ular Callout 28">
                <a:extLst>
                  <a:ext uri="{FF2B5EF4-FFF2-40B4-BE49-F238E27FC236}">
                    <a16:creationId xmlns:a16="http://schemas.microsoft.com/office/drawing/2014/main" id="{C593D6C6-9750-284A-BA1B-9EE7F0E9FD9B}"/>
                  </a:ext>
                </a:extLst>
              </p:cNvPr>
              <p:cNvSpPr/>
              <p:nvPr/>
            </p:nvSpPr>
            <p:spPr>
              <a:xfrm>
                <a:off x="5311438" y="2020324"/>
                <a:ext cx="608060" cy="273042"/>
              </a:xfrm>
              <a:prstGeom prst="wedgeRoundRectCallout">
                <a:avLst>
                  <a:gd name="adj1" fmla="val 24071"/>
                  <a:gd name="adj2" fmla="val 1270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ounded Rectangular Callout 28">
                <a:extLst>
                  <a:ext uri="{FF2B5EF4-FFF2-40B4-BE49-F238E27FC236}">
                    <a16:creationId xmlns:a16="http://schemas.microsoft.com/office/drawing/2014/main" id="{C593D6C6-9750-284A-BA1B-9EE7F0E9FD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438" y="2020324"/>
                <a:ext cx="608060" cy="273042"/>
              </a:xfrm>
              <a:prstGeom prst="wedgeRoundRectCallout">
                <a:avLst>
                  <a:gd name="adj1" fmla="val 24071"/>
                  <a:gd name="adj2" fmla="val 127045"/>
                  <a:gd name="adj3" fmla="val 16667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77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4227881" y="342147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2"/>
            <a:endCxn id="4" idx="6"/>
          </p:cNvCxnSpPr>
          <p:nvPr/>
        </p:nvCxnSpPr>
        <p:spPr>
          <a:xfrm flipH="1" flipV="1">
            <a:off x="3778639" y="3192875"/>
            <a:ext cx="449242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4"/>
            <a:endCxn id="5" idx="0"/>
          </p:cNvCxnSpPr>
          <p:nvPr/>
        </p:nvCxnSpPr>
        <p:spPr>
          <a:xfrm>
            <a:off x="4273601" y="3512915"/>
            <a:ext cx="0" cy="5069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10" idx="6"/>
          </p:cNvCxnSpPr>
          <p:nvPr/>
        </p:nvCxnSpPr>
        <p:spPr>
          <a:xfrm flipH="1">
            <a:off x="4319321" y="3192875"/>
            <a:ext cx="769005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Rounded Rectangular Callout 626"/>
              <p:cNvSpPr/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7" name="Rounded Rectangular Callout 6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5"/>
            <a:endCxn id="7" idx="1"/>
          </p:cNvCxnSpPr>
          <p:nvPr/>
        </p:nvCxnSpPr>
        <p:spPr>
          <a:xfrm>
            <a:off x="5478571" y="3354520"/>
            <a:ext cx="403943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ular Callout 38"/>
              <p:cNvSpPr/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ular Callou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5A3205BA-44F7-7F41-937C-6F71819479A3}"/>
              </a:ext>
            </a:extLst>
          </p:cNvPr>
          <p:cNvSpPr/>
          <p:nvPr/>
        </p:nvSpPr>
        <p:spPr>
          <a:xfrm>
            <a:off x="5267454" y="247022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EBA951-2646-2240-8D22-2F3B105A70C5}"/>
              </a:ext>
            </a:extLst>
          </p:cNvPr>
          <p:cNvCxnSpPr/>
          <p:nvPr/>
        </p:nvCxnSpPr>
        <p:spPr>
          <a:xfrm flipV="1">
            <a:off x="5313174" y="2561663"/>
            <a:ext cx="0" cy="39939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CE8B12F-275F-EA40-9A18-1A7275722CC3}"/>
              </a:ext>
            </a:extLst>
          </p:cNvPr>
          <p:cNvSpPr/>
          <p:nvPr/>
        </p:nvSpPr>
        <p:spPr>
          <a:xfrm>
            <a:off x="5724119" y="2525156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C71D17-BA7E-B548-A4EC-DCF70347CA82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5478571" y="2603205"/>
            <a:ext cx="258939" cy="4280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ular Callout 31">
                <a:extLst>
                  <a:ext uri="{FF2B5EF4-FFF2-40B4-BE49-F238E27FC236}">
                    <a16:creationId xmlns:a16="http://schemas.microsoft.com/office/drawing/2014/main" id="{B949DE3F-5FA5-164B-AFF4-4530A8B9DF45}"/>
                  </a:ext>
                </a:extLst>
              </p:cNvPr>
              <p:cNvSpPr/>
              <p:nvPr/>
            </p:nvSpPr>
            <p:spPr>
              <a:xfrm>
                <a:off x="5284823" y="2020707"/>
                <a:ext cx="608060" cy="273042"/>
              </a:xfrm>
              <a:prstGeom prst="wedgeRoundRectCallout">
                <a:avLst>
                  <a:gd name="adj1" fmla="val -40235"/>
                  <a:gd name="adj2" fmla="val 11743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ular Callout 31">
                <a:extLst>
                  <a:ext uri="{FF2B5EF4-FFF2-40B4-BE49-F238E27FC236}">
                    <a16:creationId xmlns:a16="http://schemas.microsoft.com/office/drawing/2014/main" id="{B949DE3F-5FA5-164B-AFF4-4530A8B9DF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823" y="2020707"/>
                <a:ext cx="608060" cy="273042"/>
              </a:xfrm>
              <a:prstGeom prst="wedgeRoundRectCallout">
                <a:avLst>
                  <a:gd name="adj1" fmla="val -40235"/>
                  <a:gd name="adj2" fmla="val 117435"/>
                  <a:gd name="adj3" fmla="val 16667"/>
                </a:avLst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ular Callout 32">
                <a:extLst>
                  <a:ext uri="{FF2B5EF4-FFF2-40B4-BE49-F238E27FC236}">
                    <a16:creationId xmlns:a16="http://schemas.microsoft.com/office/drawing/2014/main" id="{F5FBA306-63BD-0544-BDEB-214193621175}"/>
                  </a:ext>
                </a:extLst>
              </p:cNvPr>
              <p:cNvSpPr/>
              <p:nvPr/>
            </p:nvSpPr>
            <p:spPr>
              <a:xfrm>
                <a:off x="5311438" y="2020324"/>
                <a:ext cx="608060" cy="273042"/>
              </a:xfrm>
              <a:prstGeom prst="wedgeRoundRectCallout">
                <a:avLst>
                  <a:gd name="adj1" fmla="val 24071"/>
                  <a:gd name="adj2" fmla="val 1270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ular Callout 32">
                <a:extLst>
                  <a:ext uri="{FF2B5EF4-FFF2-40B4-BE49-F238E27FC236}">
                    <a16:creationId xmlns:a16="http://schemas.microsoft.com/office/drawing/2014/main" id="{F5FBA306-63BD-0544-BDEB-214193621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438" y="2020324"/>
                <a:ext cx="608060" cy="273042"/>
              </a:xfrm>
              <a:prstGeom prst="wedgeRoundRectCallout">
                <a:avLst>
                  <a:gd name="adj1" fmla="val 24071"/>
                  <a:gd name="adj2" fmla="val 127045"/>
                  <a:gd name="adj3" fmla="val 16667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941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5"/>
            <a:endCxn id="7" idx="1"/>
          </p:cNvCxnSpPr>
          <p:nvPr/>
        </p:nvCxnSpPr>
        <p:spPr>
          <a:xfrm>
            <a:off x="5478571" y="3354520"/>
            <a:ext cx="403943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ular Callout 38"/>
              <p:cNvSpPr/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ular Callou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1A0BFD-C2CC-F94B-8888-1A23CE2B949F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3778639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5171E1-1EE6-1448-9C9D-B9397B46AAAD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4435246" y="3354520"/>
            <a:ext cx="720035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CC11ED3-9536-F341-B16C-7DAF736C790B}"/>
              </a:ext>
            </a:extLst>
          </p:cNvPr>
          <p:cNvCxnSpPr>
            <a:cxnSpLocks/>
            <a:stCxn id="33" idx="1"/>
            <a:endCxn id="4" idx="5"/>
          </p:cNvCxnSpPr>
          <p:nvPr/>
        </p:nvCxnSpPr>
        <p:spPr>
          <a:xfrm flipH="1" flipV="1">
            <a:off x="3711684" y="3354520"/>
            <a:ext cx="179086" cy="363632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F98C9E6-92E4-634F-BD6F-CCAF6B4E7671}"/>
              </a:ext>
            </a:extLst>
          </p:cNvPr>
          <p:cNvSpPr/>
          <p:nvPr/>
        </p:nvSpPr>
        <p:spPr>
          <a:xfrm>
            <a:off x="3877379" y="3704761"/>
            <a:ext cx="91440" cy="9144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A918FA-33C6-A949-808A-AA3920CDB7FA}"/>
              </a:ext>
            </a:extLst>
          </p:cNvPr>
          <p:cNvCxnSpPr>
            <a:cxnSpLocks/>
            <a:stCxn id="5" idx="1"/>
            <a:endCxn id="33" idx="5"/>
          </p:cNvCxnSpPr>
          <p:nvPr/>
        </p:nvCxnSpPr>
        <p:spPr>
          <a:xfrm flipH="1" flipV="1">
            <a:off x="3955428" y="3782810"/>
            <a:ext cx="156528" cy="304003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ounded Rectangular Callout 49">
                <a:extLst>
                  <a:ext uri="{FF2B5EF4-FFF2-40B4-BE49-F238E27FC236}">
                    <a16:creationId xmlns:a16="http://schemas.microsoft.com/office/drawing/2014/main" id="{33AA35A6-3A16-154E-8AA2-A725B0B7B713}"/>
                  </a:ext>
                </a:extLst>
              </p:cNvPr>
              <p:cNvSpPr/>
              <p:nvPr/>
            </p:nvSpPr>
            <p:spPr>
              <a:xfrm>
                <a:off x="3760254" y="2556581"/>
                <a:ext cx="1967219" cy="281674"/>
              </a:xfrm>
              <a:prstGeom prst="wedgeRoundRectCallout">
                <a:avLst>
                  <a:gd name="adj1" fmla="val -40102"/>
                  <a:gd name="adj2" fmla="val 34936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ounded Rectangular Callout 49">
                <a:extLst>
                  <a:ext uri="{FF2B5EF4-FFF2-40B4-BE49-F238E27FC236}">
                    <a16:creationId xmlns:a16="http://schemas.microsoft.com/office/drawing/2014/main" id="{33AA35A6-3A16-154E-8AA2-A725B0B7B7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254" y="2556581"/>
                <a:ext cx="1967219" cy="281674"/>
              </a:xfrm>
              <a:prstGeom prst="wedgeRoundRectCallout">
                <a:avLst>
                  <a:gd name="adj1" fmla="val -40102"/>
                  <a:gd name="adj2" fmla="val 349365"/>
                  <a:gd name="adj3" fmla="val 16667"/>
                </a:avLst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ular Callout 50">
                <a:extLst>
                  <a:ext uri="{FF2B5EF4-FFF2-40B4-BE49-F238E27FC236}">
                    <a16:creationId xmlns:a16="http://schemas.microsoft.com/office/drawing/2014/main" id="{5A6F8906-79C2-0B48-849D-DC7E01A3EDFC}"/>
                  </a:ext>
                </a:extLst>
              </p:cNvPr>
              <p:cNvSpPr/>
              <p:nvPr/>
            </p:nvSpPr>
            <p:spPr>
              <a:xfrm>
                <a:off x="5937687" y="2564878"/>
                <a:ext cx="1348023" cy="281674"/>
              </a:xfrm>
              <a:prstGeom prst="wedgeRoundRectCallout">
                <a:avLst>
                  <a:gd name="adj1" fmla="val -79299"/>
                  <a:gd name="adj2" fmla="val 133917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ounded Rectangular Callout 50">
                <a:extLst>
                  <a:ext uri="{FF2B5EF4-FFF2-40B4-BE49-F238E27FC236}">
                    <a16:creationId xmlns:a16="http://schemas.microsoft.com/office/drawing/2014/main" id="{5A6F8906-79C2-0B48-849D-DC7E01A3ED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687" y="2564878"/>
                <a:ext cx="1348023" cy="281674"/>
              </a:xfrm>
              <a:prstGeom prst="wedgeRoundRectCallout">
                <a:avLst>
                  <a:gd name="adj1" fmla="val -79299"/>
                  <a:gd name="adj2" fmla="val 133917"/>
                  <a:gd name="adj3" fmla="val 16667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74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ounded Rectangular Callout 48"/>
              <p:cNvSpPr/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5"/>
            <a:endCxn id="7" idx="1"/>
          </p:cNvCxnSpPr>
          <p:nvPr/>
        </p:nvCxnSpPr>
        <p:spPr>
          <a:xfrm>
            <a:off x="5478571" y="3354520"/>
            <a:ext cx="403943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ounded Rectangular Callout 38"/>
              <p:cNvSpPr/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Rounded Rectangular Callou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1A0BFD-C2CC-F94B-8888-1A23CE2B949F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3778639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5171E1-1EE6-1448-9C9D-B9397B46AAAD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4435246" y="3354520"/>
            <a:ext cx="720035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CC11ED3-9536-F341-B16C-7DAF736C790B}"/>
              </a:ext>
            </a:extLst>
          </p:cNvPr>
          <p:cNvCxnSpPr>
            <a:cxnSpLocks/>
            <a:stCxn id="33" idx="1"/>
            <a:endCxn id="4" idx="5"/>
          </p:cNvCxnSpPr>
          <p:nvPr/>
        </p:nvCxnSpPr>
        <p:spPr>
          <a:xfrm flipH="1" flipV="1">
            <a:off x="3711684" y="3354520"/>
            <a:ext cx="179086" cy="36363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F98C9E6-92E4-634F-BD6F-CCAF6B4E7671}"/>
              </a:ext>
            </a:extLst>
          </p:cNvPr>
          <p:cNvSpPr/>
          <p:nvPr/>
        </p:nvSpPr>
        <p:spPr>
          <a:xfrm>
            <a:off x="3877379" y="3704761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A918FA-33C6-A949-808A-AA3920CDB7FA}"/>
              </a:ext>
            </a:extLst>
          </p:cNvPr>
          <p:cNvCxnSpPr>
            <a:cxnSpLocks/>
            <a:stCxn id="5" idx="1"/>
            <a:endCxn id="33" idx="5"/>
          </p:cNvCxnSpPr>
          <p:nvPr/>
        </p:nvCxnSpPr>
        <p:spPr>
          <a:xfrm flipH="1" flipV="1">
            <a:off x="3955428" y="3782810"/>
            <a:ext cx="156528" cy="30400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ounded Rectangular Callout 49">
                <a:extLst>
                  <a:ext uri="{FF2B5EF4-FFF2-40B4-BE49-F238E27FC236}">
                    <a16:creationId xmlns:a16="http://schemas.microsoft.com/office/drawing/2014/main" id="{33AA35A6-3A16-154E-8AA2-A725B0B7B713}"/>
                  </a:ext>
                </a:extLst>
              </p:cNvPr>
              <p:cNvSpPr/>
              <p:nvPr/>
            </p:nvSpPr>
            <p:spPr>
              <a:xfrm>
                <a:off x="3760254" y="2556581"/>
                <a:ext cx="1967219" cy="281674"/>
              </a:xfrm>
              <a:prstGeom prst="wedgeRoundRectCallout">
                <a:avLst>
                  <a:gd name="adj1" fmla="val -40102"/>
                  <a:gd name="adj2" fmla="val 34936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ounded Rectangular Callout 49">
                <a:extLst>
                  <a:ext uri="{FF2B5EF4-FFF2-40B4-BE49-F238E27FC236}">
                    <a16:creationId xmlns:a16="http://schemas.microsoft.com/office/drawing/2014/main" id="{33AA35A6-3A16-154E-8AA2-A725B0B7B7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254" y="2556581"/>
                <a:ext cx="1967219" cy="281674"/>
              </a:xfrm>
              <a:prstGeom prst="wedgeRoundRectCallout">
                <a:avLst>
                  <a:gd name="adj1" fmla="val -40102"/>
                  <a:gd name="adj2" fmla="val 349365"/>
                  <a:gd name="adj3" fmla="val 16667"/>
                </a:avLst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ounded Rectangular Callout 50">
                <a:extLst>
                  <a:ext uri="{FF2B5EF4-FFF2-40B4-BE49-F238E27FC236}">
                    <a16:creationId xmlns:a16="http://schemas.microsoft.com/office/drawing/2014/main" id="{5A6F8906-79C2-0B48-849D-DC7E01A3EDFC}"/>
                  </a:ext>
                </a:extLst>
              </p:cNvPr>
              <p:cNvSpPr/>
              <p:nvPr/>
            </p:nvSpPr>
            <p:spPr>
              <a:xfrm>
                <a:off x="5937687" y="2564878"/>
                <a:ext cx="1348023" cy="281674"/>
              </a:xfrm>
              <a:prstGeom prst="wedgeRoundRectCallout">
                <a:avLst>
                  <a:gd name="adj1" fmla="val -79299"/>
                  <a:gd name="adj2" fmla="val 133917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Rounded Rectangular Callout 50">
                <a:extLst>
                  <a:ext uri="{FF2B5EF4-FFF2-40B4-BE49-F238E27FC236}">
                    <a16:creationId xmlns:a16="http://schemas.microsoft.com/office/drawing/2014/main" id="{5A6F8906-79C2-0B48-849D-DC7E01A3ED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687" y="2564878"/>
                <a:ext cx="1348023" cy="281674"/>
              </a:xfrm>
              <a:prstGeom prst="wedgeRoundRectCallout">
                <a:avLst>
                  <a:gd name="adj1" fmla="val -79299"/>
                  <a:gd name="adj2" fmla="val 133917"/>
                  <a:gd name="adj3" fmla="val 16667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410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5"/>
            <a:endCxn id="7" idx="1"/>
          </p:cNvCxnSpPr>
          <p:nvPr/>
        </p:nvCxnSpPr>
        <p:spPr>
          <a:xfrm>
            <a:off x="5478571" y="3354520"/>
            <a:ext cx="403943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6" idx="2"/>
          </p:cNvCxnSpPr>
          <p:nvPr/>
        </p:nvCxnSpPr>
        <p:spPr>
          <a:xfrm>
            <a:off x="3778639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7"/>
            <a:endCxn id="6" idx="3"/>
          </p:cNvCxnSpPr>
          <p:nvPr/>
        </p:nvCxnSpPr>
        <p:spPr>
          <a:xfrm flipV="1">
            <a:off x="4435246" y="3354520"/>
            <a:ext cx="720035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5"/>
            <a:endCxn id="5" idx="1"/>
          </p:cNvCxnSpPr>
          <p:nvPr/>
        </p:nvCxnSpPr>
        <p:spPr>
          <a:xfrm>
            <a:off x="3711684" y="3354520"/>
            <a:ext cx="400272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907B8A9-27B8-954B-930F-0A0DA9DA8325}"/>
              </a:ext>
            </a:extLst>
          </p:cNvPr>
          <p:cNvSpPr/>
          <p:nvPr/>
        </p:nvSpPr>
        <p:spPr>
          <a:xfrm>
            <a:off x="3504319" y="247347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F5E74F-4F08-F94B-87A4-0D52459D30EE}"/>
              </a:ext>
            </a:extLst>
          </p:cNvPr>
          <p:cNvCxnSpPr>
            <a:stCxn id="19" idx="4"/>
            <a:endCxn id="4" idx="0"/>
          </p:cNvCxnSpPr>
          <p:nvPr/>
        </p:nvCxnSpPr>
        <p:spPr>
          <a:xfrm>
            <a:off x="3550039" y="2564913"/>
            <a:ext cx="0" cy="3993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ular Callout 19">
                <a:extLst>
                  <a:ext uri="{FF2B5EF4-FFF2-40B4-BE49-F238E27FC236}">
                    <a16:creationId xmlns:a16="http://schemas.microsoft.com/office/drawing/2014/main" id="{A0345AFB-2FAC-0643-9FF1-5E31F4D45D5D}"/>
                  </a:ext>
                </a:extLst>
              </p:cNvPr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ular Callout 19">
                <a:extLst>
                  <a:ext uri="{FF2B5EF4-FFF2-40B4-BE49-F238E27FC236}">
                    <a16:creationId xmlns:a16="http://schemas.microsoft.com/office/drawing/2014/main" id="{A0345AFB-2FAC-0643-9FF1-5E31F4D45D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744A63AF-97D5-B244-927D-39B56CCFCEA5}"/>
              </a:ext>
            </a:extLst>
          </p:cNvPr>
          <p:cNvSpPr/>
          <p:nvPr/>
        </p:nvSpPr>
        <p:spPr>
          <a:xfrm>
            <a:off x="3926391" y="2506730"/>
            <a:ext cx="91440" cy="9144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EA7C5E1-2730-0746-B16D-FBCAD08ACA22}"/>
              </a:ext>
            </a:extLst>
          </p:cNvPr>
          <p:cNvCxnSpPr>
            <a:cxnSpLocks/>
            <a:stCxn id="22" idx="3"/>
            <a:endCxn id="4" idx="7"/>
          </p:cNvCxnSpPr>
          <p:nvPr/>
        </p:nvCxnSpPr>
        <p:spPr>
          <a:xfrm flipH="1">
            <a:off x="3711684" y="2584779"/>
            <a:ext cx="228098" cy="446451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ular Callout 28">
                <a:extLst>
                  <a:ext uri="{FF2B5EF4-FFF2-40B4-BE49-F238E27FC236}">
                    <a16:creationId xmlns:a16="http://schemas.microsoft.com/office/drawing/2014/main" id="{25AE397E-978D-5B4C-ACBC-89A5A305F740}"/>
                  </a:ext>
                </a:extLst>
              </p:cNvPr>
              <p:cNvSpPr/>
              <p:nvPr/>
            </p:nvSpPr>
            <p:spPr>
              <a:xfrm>
                <a:off x="4061195" y="2047136"/>
                <a:ext cx="1803990" cy="273042"/>
              </a:xfrm>
              <a:prstGeom prst="wedgeRoundRectCallout">
                <a:avLst>
                  <a:gd name="adj1" fmla="val -50879"/>
                  <a:gd name="adj2" fmla="val 126109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𝐴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ounded Rectangular Callout 28">
                <a:extLst>
                  <a:ext uri="{FF2B5EF4-FFF2-40B4-BE49-F238E27FC236}">
                    <a16:creationId xmlns:a16="http://schemas.microsoft.com/office/drawing/2014/main" id="{25AE397E-978D-5B4C-ACBC-89A5A305F7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195" y="2047136"/>
                <a:ext cx="1803990" cy="273042"/>
              </a:xfrm>
              <a:prstGeom prst="wedgeRoundRectCallout">
                <a:avLst>
                  <a:gd name="adj1" fmla="val -50879"/>
                  <a:gd name="adj2" fmla="val 126109"/>
                  <a:gd name="adj3" fmla="val 16667"/>
                </a:avLst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ounded Rectangular Callout 29">
                <a:extLst>
                  <a:ext uri="{FF2B5EF4-FFF2-40B4-BE49-F238E27FC236}">
                    <a16:creationId xmlns:a16="http://schemas.microsoft.com/office/drawing/2014/main" id="{A51A67C3-716F-0A46-B477-287F3E057D15}"/>
                  </a:ext>
                </a:extLst>
              </p:cNvPr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Rounded Rectangular Callout 29">
                <a:extLst>
                  <a:ext uri="{FF2B5EF4-FFF2-40B4-BE49-F238E27FC236}">
                    <a16:creationId xmlns:a16="http://schemas.microsoft.com/office/drawing/2014/main" id="{A51A67C3-716F-0A46-B477-287F3E057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ular Callout 30">
                <a:extLst>
                  <a:ext uri="{FF2B5EF4-FFF2-40B4-BE49-F238E27FC236}">
                    <a16:creationId xmlns:a16="http://schemas.microsoft.com/office/drawing/2014/main" id="{9427E215-5D4C-7446-A425-7E72F001F09E}"/>
                  </a:ext>
                </a:extLst>
              </p:cNvPr>
              <p:cNvSpPr/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ular Callout 30">
                <a:extLst>
                  <a:ext uri="{FF2B5EF4-FFF2-40B4-BE49-F238E27FC236}">
                    <a16:creationId xmlns:a16="http://schemas.microsoft.com/office/drawing/2014/main" id="{9427E215-5D4C-7446-A425-7E72F001F0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ular Callout 33">
                <a:extLst>
                  <a:ext uri="{FF2B5EF4-FFF2-40B4-BE49-F238E27FC236}">
                    <a16:creationId xmlns:a16="http://schemas.microsoft.com/office/drawing/2014/main" id="{E2156864-C4C0-1242-B3B5-12600189D87C}"/>
                  </a:ext>
                </a:extLst>
              </p:cNvPr>
              <p:cNvSpPr/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ular Callout 33">
                <a:extLst>
                  <a:ext uri="{FF2B5EF4-FFF2-40B4-BE49-F238E27FC236}">
                    <a16:creationId xmlns:a16="http://schemas.microsoft.com/office/drawing/2014/main" id="{E2156864-C4C0-1242-B3B5-12600189D8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ounded Rectangular Callout 36">
                <a:extLst>
                  <a:ext uri="{FF2B5EF4-FFF2-40B4-BE49-F238E27FC236}">
                    <a16:creationId xmlns:a16="http://schemas.microsoft.com/office/drawing/2014/main" id="{36047468-3828-0243-B404-2B81FE6C6739}"/>
                  </a:ext>
                </a:extLst>
              </p:cNvPr>
              <p:cNvSpPr/>
              <p:nvPr/>
            </p:nvSpPr>
            <p:spPr>
              <a:xfrm>
                <a:off x="5937687" y="2564878"/>
                <a:ext cx="1348023" cy="281674"/>
              </a:xfrm>
              <a:prstGeom prst="wedgeRoundRectCallout">
                <a:avLst>
                  <a:gd name="adj1" fmla="val -79299"/>
                  <a:gd name="adj2" fmla="val 133917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Rounded Rectangular Callout 36">
                <a:extLst>
                  <a:ext uri="{FF2B5EF4-FFF2-40B4-BE49-F238E27FC236}">
                    <a16:creationId xmlns:a16="http://schemas.microsoft.com/office/drawing/2014/main" id="{36047468-3828-0243-B404-2B81FE6C67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687" y="2564878"/>
                <a:ext cx="1348023" cy="281674"/>
              </a:xfrm>
              <a:prstGeom prst="wedgeRoundRectCallout">
                <a:avLst>
                  <a:gd name="adj1" fmla="val -79299"/>
                  <a:gd name="adj2" fmla="val 133917"/>
                  <a:gd name="adj3" fmla="val 16667"/>
                </a:avLst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559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430</Words>
  <Application>Microsoft Macintosh PowerPoint</Application>
  <PresentationFormat>Widescreen</PresentationFormat>
  <Paragraphs>138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Gerry D</dc:creator>
  <cp:lastModifiedBy>Chen, Gerry D</cp:lastModifiedBy>
  <cp:revision>14</cp:revision>
  <dcterms:created xsi:type="dcterms:W3CDTF">2020-01-09T16:32:04Z</dcterms:created>
  <dcterms:modified xsi:type="dcterms:W3CDTF">2020-01-23T03:12:39Z</dcterms:modified>
</cp:coreProperties>
</file>