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62" r:id="rId4"/>
    <p:sldId id="282" r:id="rId5"/>
    <p:sldId id="284" r:id="rId6"/>
    <p:sldId id="279" r:id="rId7"/>
    <p:sldId id="280" r:id="rId8"/>
    <p:sldId id="281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09B8-5E76-F243-8372-1EFEA1CD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E1B9D-8F00-0346-9468-153795BD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1129-E3CD-C541-A180-693D126A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19C2-D126-8346-B88B-17CF3A17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512A-C4DF-F643-8017-9D2AE1E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BD8E-9F92-8347-9B81-CF15366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173BC-0A57-D843-9B0A-AAD6D108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EB06-7CBE-FA43-941E-F39D85DC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68E4-005B-F44B-A021-C2C170A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A328-2A57-3A4A-93D1-9784B728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FB50-2AF0-2846-B8DA-95572CA4A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81BAA-3784-1449-9DAE-17030AF04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61676-5A26-ED47-AE03-E357E779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85B7-0732-6944-B06D-8481684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1036-346B-1D41-B080-3FB9714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6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99A-E43C-C147-B01E-4CD33BE3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180D-5658-5440-B3F1-4C1D4AB1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AF9F-5F0A-8F4C-8A2F-2B53C475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A4DD-7110-D74F-877F-D7146D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1129-CC12-514D-951D-89B3C3E3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1D96-9D7F-F44F-8561-EFEDCC3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FDB6-781A-874A-B378-9EE277D4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D5B3-1A15-9640-9450-6B72ECD5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19EA-F698-7743-9C98-C13F471D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912E-1EA1-DA4E-BDD8-F97022E3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17B-AAB0-A94C-AC2E-AF86091B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FD9-AA56-8543-9D2D-95518FF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DE51-2AD8-8948-9A05-F130378D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7C32-DF42-EC4F-B84F-E03C6ED6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DBAA-E121-D346-885E-E51393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84FED-2BD1-C248-966E-67A1BBE3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868-40DB-2D4D-8B1B-E371B81A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3BB01-2B63-8440-9E10-9EAE69F4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BA90-14E7-4145-B424-2ABF2774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694A-1A45-A245-95CE-B2054A1B0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179-2A2B-8247-B076-58F2EDEF8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03FC-C7A5-5A46-85AF-2988626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956CC-0EEC-9443-B5BC-2F46C93C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A116-2BD0-974E-B8E5-C2597BEB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4997-F611-D948-8CB2-F9F5A45F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C441-3647-A442-8C4F-76FD8504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2BAA9-06AC-974C-8592-B939080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17336-3F5A-044C-997A-2D802055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49F7B-E18C-8844-976A-A285E29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4F62-E0A7-3446-A353-E49D5D04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DFF7-B042-8A4F-9EFA-08CA9118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B443-A9F0-D343-9A87-FCF38EC7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7491-8B4A-0C45-9604-8C97DC94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AE77B-C5CF-E74B-A52B-32BB78076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81D5-8CB3-8842-8396-75F8ECCB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5A88-8EBB-804D-B432-067C6F21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DD92F-8D4B-884B-9882-67EA06F2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DBC4-4ECF-AF45-B07B-C75D166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7E165-1A7E-E84C-A1B8-FBA86869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5618-E181-5D42-A2D2-92DC92C83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1395-4A9E-6144-B1EF-27765D4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61F0C-86E8-0E4F-8E67-4AE17A37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FBC1-07A9-4848-BC72-29413575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F879A-708D-4B46-B02A-1CB97019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204B-AF56-E74C-A5A5-ACDFFD534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E8A9-1D7E-E240-A20E-32C73679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EAF4-DC6A-ED4A-9D76-9EB0158D3920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A5BC-24F8-E740-8AFE-6A43A0D3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A5A7-4CC3-7149-8D5E-A194E428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D204-AA9A-764C-854A-712C019E8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77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30.png"/><Relationship Id="rId5" Type="http://schemas.openxmlformats.org/officeDocument/2006/relationships/image" Target="../media/image17.png"/><Relationship Id="rId10" Type="http://schemas.openxmlformats.org/officeDocument/2006/relationships/image" Target="../media/image78.png"/><Relationship Id="rId4" Type="http://schemas.openxmlformats.org/officeDocument/2006/relationships/image" Target="../media/image16.png"/><Relationship Id="rId9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98439" y="346719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5549197" y="323859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089879" y="323859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Oval 610"/>
          <p:cNvSpPr/>
          <p:nvPr/>
        </p:nvSpPr>
        <p:spPr>
          <a:xfrm>
            <a:off x="7050090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2" name="Straight Connector 611"/>
          <p:cNvCxnSpPr/>
          <p:nvPr/>
        </p:nvCxnSpPr>
        <p:spPr>
          <a:xfrm flipV="1">
            <a:off x="7095810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7" name="Straight Connector 3476"/>
          <p:cNvCxnSpPr>
            <a:stCxn id="24" idx="4"/>
            <a:endCxn id="7" idx="0"/>
          </p:cNvCxnSpPr>
          <p:nvPr/>
        </p:nvCxnSpPr>
        <p:spPr>
          <a:xfrm>
            <a:off x="6044159" y="3558635"/>
            <a:ext cx="0" cy="461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10" y="2705028"/>
                <a:ext cx="1348023" cy="281674"/>
              </a:xfrm>
              <a:prstGeom prst="wedgeRoundRectCallout">
                <a:avLst>
                  <a:gd name="adj1" fmla="val -7449"/>
                  <a:gd name="adj2" fmla="val 219525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/>
              <p:cNvSpPr/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76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35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8143"/>
                <a:ext cx="608060" cy="273042"/>
              </a:xfrm>
              <a:prstGeom prst="wedgeRoundRectCallout">
                <a:avLst>
                  <a:gd name="adj1" fmla="val -40234"/>
                  <a:gd name="adj2" fmla="val 10232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/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ular Callout 23">
                <a:extLst>
                  <a:ext uri="{FF2B5EF4-FFF2-40B4-BE49-F238E27FC236}">
                    <a16:creationId xmlns:a16="http://schemas.microsoft.com/office/drawing/2014/main" id="{148CD50E-B090-1A42-808C-580ABC51C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96" y="2053414"/>
                <a:ext cx="608060" cy="273042"/>
              </a:xfrm>
              <a:prstGeom prst="wedgeRoundRectCallout">
                <a:avLst>
                  <a:gd name="adj1" fmla="val 26476"/>
                  <a:gd name="adj2" fmla="val 115114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3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1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Oval 617"/>
          <p:cNvSpPr/>
          <p:nvPr/>
        </p:nvSpPr>
        <p:spPr>
          <a:xfrm>
            <a:off x="6005231" y="495480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9" name="Straight Connector 618"/>
          <p:cNvCxnSpPr>
            <a:stCxn id="618" idx="0"/>
            <a:endCxn id="7" idx="4"/>
          </p:cNvCxnSpPr>
          <p:nvPr/>
        </p:nvCxnSpPr>
        <p:spPr>
          <a:xfrm flipH="1" flipV="1">
            <a:off x="6044159" y="4477058"/>
            <a:ext cx="6792" cy="4777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71" y="2518920"/>
                <a:ext cx="1967219" cy="281674"/>
              </a:xfrm>
              <a:prstGeom prst="wedgeRoundRectCallout">
                <a:avLst>
                  <a:gd name="adj1" fmla="val -38279"/>
                  <a:gd name="adj2" fmla="val 365278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ular Callout 35"/>
              <p:cNvSpPr/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ular Callout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67" y="4471479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stCxn id="38" idx="1"/>
            <a:endCxn id="6" idx="5"/>
          </p:cNvCxnSpPr>
          <p:nvPr/>
        </p:nvCxnSpPr>
        <p:spPr>
          <a:xfrm flipH="1" flipV="1">
            <a:off x="5478571" y="3354520"/>
            <a:ext cx="188426" cy="3171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53606" y="365832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7" idx="1"/>
            <a:endCxn id="38" idx="4"/>
          </p:cNvCxnSpPr>
          <p:nvPr/>
        </p:nvCxnSpPr>
        <p:spPr>
          <a:xfrm flipH="1" flipV="1">
            <a:off x="5699326" y="3749767"/>
            <a:ext cx="183188" cy="3370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42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ular Callout 43"/>
              <p:cNvSpPr/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ular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33" y="2025895"/>
                <a:ext cx="1803990" cy="273042"/>
              </a:xfrm>
              <a:prstGeom prst="wedgeRoundRectCallout">
                <a:avLst>
                  <a:gd name="adj1" fmla="val -55610"/>
                  <a:gd name="adj2" fmla="val 126109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27" y="2042933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9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608"/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0" name="Straight Connector 609"/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D4DB352-09AB-7144-A3B5-D38DC88C1D58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D85F3D-4589-A049-A3C1-906A7E2F916A}"/>
              </a:ext>
            </a:extLst>
          </p:cNvPr>
          <p:cNvCxnSpPr>
            <a:cxnSpLocks/>
            <a:stCxn id="6" idx="7"/>
            <a:endCxn id="26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8FC51DB5-9E70-0F4D-AEA6-F7CA25598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C593D6C6-9750-284A-BA1B-9EE7F0E9F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77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4227881" y="3421475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4" idx="6"/>
          </p:cNvCxnSpPr>
          <p:nvPr/>
        </p:nvCxnSpPr>
        <p:spPr>
          <a:xfrm flipH="1" flipV="1">
            <a:off x="3778639" y="3192875"/>
            <a:ext cx="449242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4"/>
            <a:endCxn id="5" idx="0"/>
          </p:cNvCxnSpPr>
          <p:nvPr/>
        </p:nvCxnSpPr>
        <p:spPr>
          <a:xfrm>
            <a:off x="4273601" y="3512915"/>
            <a:ext cx="0" cy="506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10" idx="6"/>
          </p:cNvCxnSpPr>
          <p:nvPr/>
        </p:nvCxnSpPr>
        <p:spPr>
          <a:xfrm flipH="1">
            <a:off x="4319321" y="3192875"/>
            <a:ext cx="769005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Rounded Rectangular Callout 626"/>
              <p:cNvSpPr/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7" name="Rounded Rectangular Callout 6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43" y="2701105"/>
                <a:ext cx="1348023" cy="281674"/>
              </a:xfrm>
              <a:prstGeom prst="wedgeRoundRectCallout">
                <a:avLst>
                  <a:gd name="adj1" fmla="val -17140"/>
                  <a:gd name="adj2" fmla="val 206274"/>
                  <a:gd name="adj3" fmla="val 16667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A3205BA-44F7-7F41-937C-6F71819479A3}"/>
              </a:ext>
            </a:extLst>
          </p:cNvPr>
          <p:cNvSpPr/>
          <p:nvPr/>
        </p:nvSpPr>
        <p:spPr>
          <a:xfrm>
            <a:off x="5267454" y="2470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EBA951-2646-2240-8D22-2F3B105A70C5}"/>
              </a:ext>
            </a:extLst>
          </p:cNvPr>
          <p:cNvCxnSpPr/>
          <p:nvPr/>
        </p:nvCxnSpPr>
        <p:spPr>
          <a:xfrm flipV="1">
            <a:off x="5313174" y="2561663"/>
            <a:ext cx="0" cy="399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E8B12F-275F-EA40-9A18-1A7275722CC3}"/>
              </a:ext>
            </a:extLst>
          </p:cNvPr>
          <p:cNvSpPr/>
          <p:nvPr/>
        </p:nvSpPr>
        <p:spPr>
          <a:xfrm>
            <a:off x="5724119" y="252515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71D17-BA7E-B548-A4EC-DCF70347CA82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478571" y="2603205"/>
            <a:ext cx="258939" cy="428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/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949DE3F-5FA5-164B-AFF4-4530A8B9D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23" y="2020707"/>
                <a:ext cx="608060" cy="273042"/>
              </a:xfrm>
              <a:prstGeom prst="wedgeRoundRectCallout">
                <a:avLst>
                  <a:gd name="adj1" fmla="val -40235"/>
                  <a:gd name="adj2" fmla="val 11743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/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ular Callout 32">
                <a:extLst>
                  <a:ext uri="{FF2B5EF4-FFF2-40B4-BE49-F238E27FC236}">
                    <a16:creationId xmlns:a16="http://schemas.microsoft.com/office/drawing/2014/main" id="{F5FBA306-63BD-0544-BDEB-214193621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438" y="2020324"/>
                <a:ext cx="608060" cy="273042"/>
              </a:xfrm>
              <a:prstGeom prst="wedgeRoundRectCallout">
                <a:avLst>
                  <a:gd name="adj1" fmla="val 24071"/>
                  <a:gd name="adj2" fmla="val 127045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74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9" name="Oval 598"/>
          <p:cNvSpPr/>
          <p:nvPr/>
        </p:nvSpPr>
        <p:spPr>
          <a:xfrm>
            <a:off x="3504319" y="24734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Straight Connector 599"/>
          <p:cNvCxnSpPr>
            <a:stCxn id="4" idx="0"/>
            <a:endCxn id="599" idx="4"/>
          </p:cNvCxnSpPr>
          <p:nvPr/>
        </p:nvCxnSpPr>
        <p:spPr>
          <a:xfrm flipV="1">
            <a:off x="3550039" y="2564878"/>
            <a:ext cx="0" cy="399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/>
          <p:cNvSpPr/>
          <p:nvPr/>
        </p:nvSpPr>
        <p:spPr>
          <a:xfrm>
            <a:off x="4230525" y="49676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4" name="Straight Connector 613"/>
          <p:cNvCxnSpPr>
            <a:stCxn id="613" idx="0"/>
            <a:endCxn id="5" idx="4"/>
          </p:cNvCxnSpPr>
          <p:nvPr/>
        </p:nvCxnSpPr>
        <p:spPr>
          <a:xfrm flipH="1" flipV="1">
            <a:off x="4273601" y="4477058"/>
            <a:ext cx="2644" cy="4905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8" name="Rounded Rectangular Callout 627"/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8" name="Rounded Rectangular Callout 6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Rounded Rectangular Callout 629"/>
              <p:cNvSpPr/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0" name="Rounded Rectangular Callout 6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25" y="4477058"/>
                <a:ext cx="660035" cy="325136"/>
              </a:xfrm>
              <a:prstGeom prst="wedgeRoundRectCallout">
                <a:avLst>
                  <a:gd name="adj1" fmla="val 63705"/>
                  <a:gd name="adj2" fmla="val 122466"/>
                  <a:gd name="adj3" fmla="val 16667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482" y="3704047"/>
                <a:ext cx="1348023" cy="28167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A0BFD-C2CC-F94B-8888-1A23CE2B949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5171E1-1EE6-1448-9C9D-B9397B46AA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C11ED3-9536-F341-B16C-7DAF736C790B}"/>
              </a:ext>
            </a:extLst>
          </p:cNvPr>
          <p:cNvCxnSpPr>
            <a:cxnSpLocks/>
            <a:stCxn id="33" idx="1"/>
            <a:endCxn id="4" idx="5"/>
          </p:cNvCxnSpPr>
          <p:nvPr/>
        </p:nvCxnSpPr>
        <p:spPr>
          <a:xfrm flipH="1" flipV="1">
            <a:off x="3711684" y="3354520"/>
            <a:ext cx="179086" cy="3636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8C9E6-92E4-634F-BD6F-CCAF6B4E7671}"/>
              </a:ext>
            </a:extLst>
          </p:cNvPr>
          <p:cNvSpPr/>
          <p:nvPr/>
        </p:nvSpPr>
        <p:spPr>
          <a:xfrm>
            <a:off x="3877379" y="370476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A918FA-33C6-A949-808A-AA3920CDB7FA}"/>
              </a:ext>
            </a:extLst>
          </p:cNvPr>
          <p:cNvCxnSpPr>
            <a:cxnSpLocks/>
            <a:stCxn id="5" idx="1"/>
            <a:endCxn id="33" idx="5"/>
          </p:cNvCxnSpPr>
          <p:nvPr/>
        </p:nvCxnSpPr>
        <p:spPr>
          <a:xfrm flipH="1" flipV="1">
            <a:off x="3955428" y="3782810"/>
            <a:ext cx="156528" cy="3040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/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ular Callout 49">
                <a:extLst>
                  <a:ext uri="{FF2B5EF4-FFF2-40B4-BE49-F238E27FC236}">
                    <a16:creationId xmlns:a16="http://schemas.microsoft.com/office/drawing/2014/main" id="{33AA35A6-3A16-154E-8AA2-A725B0B7B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54" y="2556581"/>
                <a:ext cx="1967219" cy="281674"/>
              </a:xfrm>
              <a:prstGeom prst="wedgeRoundRectCallout">
                <a:avLst>
                  <a:gd name="adj1" fmla="val -40102"/>
                  <a:gd name="adj2" fmla="val 34936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/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ular Callout 50">
                <a:extLst>
                  <a:ext uri="{FF2B5EF4-FFF2-40B4-BE49-F238E27FC236}">
                    <a16:creationId xmlns:a16="http://schemas.microsoft.com/office/drawing/2014/main" id="{5A6F8906-79C2-0B48-849D-DC7E01A3E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87" y="2564878"/>
                <a:ext cx="1348023" cy="281674"/>
              </a:xfrm>
              <a:prstGeom prst="wedgeRoundRectCallout">
                <a:avLst>
                  <a:gd name="adj1" fmla="val -79299"/>
                  <a:gd name="adj2" fmla="val 133917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439" y="2964275"/>
                <a:ext cx="457200" cy="4572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01" y="4019858"/>
                <a:ext cx="457200" cy="4572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326" y="2964275"/>
                <a:ext cx="457200" cy="4572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59" y="4019858"/>
                <a:ext cx="457200" cy="4572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13" y="2964275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6" idx="6"/>
            <a:endCxn id="9" idx="2"/>
          </p:cNvCxnSpPr>
          <p:nvPr/>
        </p:nvCxnSpPr>
        <p:spPr>
          <a:xfrm>
            <a:off x="5545526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7"/>
            <a:endCxn id="9" idx="3"/>
          </p:cNvCxnSpPr>
          <p:nvPr/>
        </p:nvCxnSpPr>
        <p:spPr>
          <a:xfrm flipV="1">
            <a:off x="6205804" y="3354520"/>
            <a:ext cx="716364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813" y="2368872"/>
                <a:ext cx="1348023" cy="281674"/>
              </a:xfrm>
              <a:prstGeom prst="wedgeRoundRectCallout">
                <a:avLst>
                  <a:gd name="adj1" fmla="val -45382"/>
                  <a:gd name="adj2" fmla="val 156195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6" idx="5"/>
            <a:endCxn id="7" idx="1"/>
          </p:cNvCxnSpPr>
          <p:nvPr/>
        </p:nvCxnSpPr>
        <p:spPr>
          <a:xfrm>
            <a:off x="5478571" y="3354520"/>
            <a:ext cx="403943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ular Callout 38"/>
              <p:cNvSpPr/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ular Callou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08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4" idx="6"/>
            <a:endCxn id="6" idx="2"/>
          </p:cNvCxnSpPr>
          <p:nvPr/>
        </p:nvCxnSpPr>
        <p:spPr>
          <a:xfrm>
            <a:off x="3778639" y="3192875"/>
            <a:ext cx="130968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7"/>
            <a:endCxn id="6" idx="3"/>
          </p:cNvCxnSpPr>
          <p:nvPr/>
        </p:nvCxnSpPr>
        <p:spPr>
          <a:xfrm flipV="1">
            <a:off x="4435246" y="3354520"/>
            <a:ext cx="720035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ular Callout 49"/>
              <p:cNvSpPr/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719" y="2365893"/>
                <a:ext cx="1348023" cy="281674"/>
              </a:xfrm>
              <a:prstGeom prst="wedgeRoundRectCallout">
                <a:avLst>
                  <a:gd name="adj1" fmla="val -46976"/>
                  <a:gd name="adj2" fmla="val 1636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4" idx="5"/>
            <a:endCxn id="5" idx="1"/>
          </p:cNvCxnSpPr>
          <p:nvPr/>
        </p:nvCxnSpPr>
        <p:spPr>
          <a:xfrm>
            <a:off x="3711684" y="3354520"/>
            <a:ext cx="400272" cy="7322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ular Callout 32"/>
              <p:cNvSpPr/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ular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07" y="4731683"/>
                <a:ext cx="872238" cy="235954"/>
              </a:xfrm>
              <a:prstGeom prst="wedgeRoundRectCallout">
                <a:avLst>
                  <a:gd name="adj1" fmla="val -75974"/>
                  <a:gd name="adj2" fmla="val -177983"/>
                  <a:gd name="adj3" fmla="val 16667"/>
                </a:avLst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F907B8A9-27B8-954B-930F-0A0DA9DA8325}"/>
              </a:ext>
            </a:extLst>
          </p:cNvPr>
          <p:cNvSpPr/>
          <p:nvPr/>
        </p:nvSpPr>
        <p:spPr>
          <a:xfrm>
            <a:off x="3504319" y="247347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F5E74F-4F08-F94B-87A4-0D52459D30EE}"/>
              </a:ext>
            </a:extLst>
          </p:cNvPr>
          <p:cNvCxnSpPr>
            <a:stCxn id="19" idx="4"/>
            <a:endCxn id="4" idx="0"/>
          </p:cNvCxnSpPr>
          <p:nvPr/>
        </p:nvCxnSpPr>
        <p:spPr>
          <a:xfrm>
            <a:off x="3550039" y="2564913"/>
            <a:ext cx="0" cy="3993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/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ular Callout 19">
                <a:extLst>
                  <a:ext uri="{FF2B5EF4-FFF2-40B4-BE49-F238E27FC236}">
                    <a16:creationId xmlns:a16="http://schemas.microsoft.com/office/drawing/2014/main" id="{A0345AFB-2FAC-0643-9FF1-5E31F4D45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23" y="2046491"/>
                <a:ext cx="608060" cy="273042"/>
              </a:xfrm>
              <a:prstGeom prst="wedgeRoundRectCallout">
                <a:avLst>
                  <a:gd name="adj1" fmla="val -23274"/>
                  <a:gd name="adj2" fmla="val 104845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44A63AF-97D5-B244-927D-39B56CCFCEA5}"/>
              </a:ext>
            </a:extLst>
          </p:cNvPr>
          <p:cNvSpPr/>
          <p:nvPr/>
        </p:nvSpPr>
        <p:spPr>
          <a:xfrm>
            <a:off x="3926391" y="250673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7C5E1-2730-0746-B16D-FBCAD08ACA22}"/>
              </a:ext>
            </a:extLst>
          </p:cNvPr>
          <p:cNvCxnSpPr>
            <a:cxnSpLocks/>
            <a:stCxn id="22" idx="3"/>
            <a:endCxn id="4" idx="7"/>
          </p:cNvCxnSpPr>
          <p:nvPr/>
        </p:nvCxnSpPr>
        <p:spPr>
          <a:xfrm flipH="1">
            <a:off x="3711684" y="2584779"/>
            <a:ext cx="228098" cy="4464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/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𝐴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𝐵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ounded Rectangular Callout 28">
                <a:extLst>
                  <a:ext uri="{FF2B5EF4-FFF2-40B4-BE49-F238E27FC236}">
                    <a16:creationId xmlns:a16="http://schemas.microsoft.com/office/drawing/2014/main" id="{25AE397E-978D-5B4C-ACBC-89A5A305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195" y="2047136"/>
                <a:ext cx="1803990" cy="273042"/>
              </a:xfrm>
              <a:prstGeom prst="wedgeRoundRectCallout">
                <a:avLst>
                  <a:gd name="adj1" fmla="val -50879"/>
                  <a:gd name="adj2" fmla="val 126109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5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377</Words>
  <Application>Microsoft Macintosh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Gerry D</dc:creator>
  <cp:lastModifiedBy>Chen, Gerry D</cp:lastModifiedBy>
  <cp:revision>6</cp:revision>
  <dcterms:created xsi:type="dcterms:W3CDTF">2020-01-09T16:32:04Z</dcterms:created>
  <dcterms:modified xsi:type="dcterms:W3CDTF">2020-01-09T17:54:49Z</dcterms:modified>
</cp:coreProperties>
</file>