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82" r:id="rId5"/>
    <p:sldId id="284" r:id="rId6"/>
    <p:sldId id="279" r:id="rId7"/>
    <p:sldId id="280" r:id="rId8"/>
    <p:sldId id="281" r:id="rId9"/>
    <p:sldId id="283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9B8-5E76-F243-8372-1EFEA1CD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1B9D-8F00-0346-9468-153795B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1129-E3CD-C541-A180-693D126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9C2-D126-8346-B88B-17CF3A17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512A-C4DF-F643-8017-9D2AE1E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BD8E-9F92-8347-9B81-CF15366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73BC-0A57-D843-9B0A-AAD6D10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B06-7CBE-FA43-941E-F39D85DC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68E4-005B-F44B-A021-C2C170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A328-2A57-3A4A-93D1-9784B72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FB50-2AF0-2846-B8DA-95572CA4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1BAA-3784-1449-9DAE-17030AF0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1676-5A26-ED47-AE03-E357E77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5B7-0732-6944-B06D-8481684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36-346B-1D41-B080-3FB9714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99A-E43C-C147-B01E-4CD33BE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80D-5658-5440-B3F1-4C1D4AB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AF9F-5F0A-8F4C-8A2F-2B53C47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A4DD-7110-D74F-877F-D7146D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1129-CC12-514D-951D-89B3C3E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1D96-9D7F-F44F-8561-EFEDCC3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FDB6-781A-874A-B378-9EE277D4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5B3-1A15-9640-9450-6B72ECD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19EA-F698-7743-9C98-C13F471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12E-1EA1-DA4E-BDD8-F97022E3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17B-AAB0-A94C-AC2E-AF86091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FD9-AA56-8543-9D2D-95518FF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E51-2AD8-8948-9A05-F130378D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7C32-DF42-EC4F-B84F-E03C6ED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BAA-E121-D346-885E-E51393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4FED-2BD1-C248-966E-67A1BBE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868-40DB-2D4D-8B1B-E371B81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B01-2B63-8440-9E10-9EAE69F4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BA90-14E7-4145-B424-2ABF2774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4A-1A45-A245-95CE-B2054A1B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179-2A2B-8247-B076-58F2EDEF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03FC-C7A5-5A46-85AF-2988626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56CC-0EEC-9443-B5BC-2F46C93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A116-2BD0-974E-B8E5-C2597BE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997-F611-D948-8CB2-F9F5A45F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C441-3647-A442-8C4F-76FD850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A9-06AC-974C-8592-B939080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7336-3F5A-044C-997A-2D80205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9F7B-E18C-8844-976A-A285E29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4F62-E0A7-3446-A353-E49D5D0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FF7-B042-8A4F-9EFA-08CA911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B443-A9F0-D343-9A87-FCF38EC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491-8B4A-0C45-9604-8C97DC9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E77B-C5CF-E74B-A52B-32BB78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D5-8CB3-8842-8396-75F8EC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5A88-8EBB-804D-B432-067C6F21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D92F-8D4B-884B-9882-67EA06F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BC4-4ECF-AF45-B07B-C75D166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E165-1A7E-E84C-A1B8-FBA86869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618-E181-5D42-A2D2-92DC92C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395-4A9E-6144-B1EF-27765D4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F0C-86E8-0E4F-8E67-4AE17A3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BC1-07A9-4848-BC72-2941357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879A-708D-4B46-B02A-1CB9701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04B-AF56-E74C-A5A5-ACDFFD53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E8A9-1D7E-E240-A20E-32C73679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EAF4-DC6A-ED4A-9D76-9EB0158D392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A5BC-24F8-E740-8AFE-6A43A0D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A5A7-4CC3-7149-8D5E-A194E428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5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/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4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402</Words>
  <Application>Microsoft Macintosh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11</cp:revision>
  <dcterms:created xsi:type="dcterms:W3CDTF">2020-01-09T16:32:04Z</dcterms:created>
  <dcterms:modified xsi:type="dcterms:W3CDTF">2020-01-22T22:25:34Z</dcterms:modified>
</cp:coreProperties>
</file>