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ARRAYS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CREATED BY: ALEJANDRO ORTIZ ZURITA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25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0598" y="1489841"/>
            <a:ext cx="8534400" cy="361526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La clase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es una clase de utilidad. Incluida en </a:t>
            </a:r>
            <a:r>
              <a:rPr lang="es-ES" sz="2800" dirty="0" err="1" smtClean="0"/>
              <a:t>java.útil</a:t>
            </a: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 smtClean="0"/>
              <a:t>Proporciona métodos para el manejo de </a:t>
            </a:r>
            <a:r>
              <a:rPr lang="es-ES" sz="2800" dirty="0" err="1" smtClean="0"/>
              <a:t>arrays</a:t>
            </a:r>
            <a:r>
              <a:rPr lang="es-ES" sz="2800" dirty="0" smtClean="0"/>
              <a:t>. Pueden lanzar la excepción “</a:t>
            </a:r>
            <a:r>
              <a:rPr lang="es-ES" sz="2800" dirty="0" err="1" smtClean="0"/>
              <a:t>NullPointerException</a:t>
            </a:r>
            <a:r>
              <a:rPr lang="es-ES" sz="2800" dirty="0" smtClean="0"/>
              <a:t>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217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82890"/>
            <a:ext cx="8534400" cy="1507067"/>
          </a:xfrm>
        </p:spPr>
        <p:txBody>
          <a:bodyPr>
            <a:normAutofit/>
          </a:bodyPr>
          <a:lstStyle/>
          <a:p>
            <a:r>
              <a:rPr lang="es-ES" sz="4000" dirty="0" smtClean="0"/>
              <a:t>métodos :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1989957"/>
            <a:ext cx="10714257" cy="450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 smtClean="0"/>
              <a:t>public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</a:t>
            </a:r>
            <a:r>
              <a:rPr lang="es-ES" sz="2800" dirty="0" err="1" smtClean="0"/>
              <a:t>List</a:t>
            </a:r>
            <a:r>
              <a:rPr lang="es-ES" sz="2800" dirty="0" smtClean="0"/>
              <a:t>&lt;T&gt; </a:t>
            </a:r>
            <a:r>
              <a:rPr lang="es-ES" sz="2800" dirty="0" err="1" smtClean="0"/>
              <a:t>asList</a:t>
            </a:r>
            <a:r>
              <a:rPr lang="es-ES" sz="2800" dirty="0" smtClean="0"/>
              <a:t>(T… a)</a:t>
            </a:r>
          </a:p>
          <a:p>
            <a:pPr marL="0" indent="0">
              <a:buNone/>
            </a:pPr>
            <a:r>
              <a:rPr lang="es-ES" sz="2800" dirty="0" err="1" smtClean="0"/>
              <a:t>public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</a:t>
            </a:r>
            <a:r>
              <a:rPr lang="es-ES" sz="2800" dirty="0" err="1" smtClean="0"/>
              <a:t>int</a:t>
            </a:r>
            <a:r>
              <a:rPr lang="es-ES" sz="2800" dirty="0" smtClean="0"/>
              <a:t> </a:t>
            </a:r>
            <a:r>
              <a:rPr lang="es-ES" sz="2800" dirty="0" err="1" smtClean="0"/>
              <a:t>binarySearch</a:t>
            </a:r>
            <a:r>
              <a:rPr lang="es-ES" sz="2800" dirty="0" smtClean="0"/>
              <a:t>(</a:t>
            </a:r>
            <a:r>
              <a:rPr lang="es-ES" sz="2800" dirty="0" err="1" smtClean="0"/>
              <a:t>Object</a:t>
            </a:r>
            <a:r>
              <a:rPr lang="es-ES" sz="2800" dirty="0" smtClean="0"/>
              <a:t>[]</a:t>
            </a:r>
            <a:r>
              <a:rPr lang="es-ES" sz="2800" dirty="0" err="1" smtClean="0"/>
              <a:t>a,Object</a:t>
            </a:r>
            <a:r>
              <a:rPr lang="es-ES" sz="2800" dirty="0" smtClean="0"/>
              <a:t> </a:t>
            </a:r>
            <a:r>
              <a:rPr lang="es-ES" sz="2800" dirty="0" err="1" smtClean="0"/>
              <a:t>key</a:t>
            </a:r>
            <a:r>
              <a:rPr lang="es-ES" sz="2800" dirty="0" smtClean="0"/>
              <a:t>)</a:t>
            </a:r>
          </a:p>
          <a:p>
            <a:pPr marL="0" indent="0">
              <a:buNone/>
            </a:pPr>
            <a:r>
              <a:rPr lang="es-ES" sz="2800" dirty="0" err="1"/>
              <a:t>p</a:t>
            </a:r>
            <a:r>
              <a:rPr lang="es-ES" sz="2800" dirty="0" err="1" smtClean="0"/>
              <a:t>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&lt;T&gt; T[] </a:t>
            </a:r>
            <a:r>
              <a:rPr lang="es-ES" sz="2800" dirty="0" err="1" smtClean="0"/>
              <a:t>copyOf</a:t>
            </a:r>
            <a:r>
              <a:rPr lang="es-ES" sz="2800" dirty="0" smtClean="0"/>
              <a:t>(T[]original, </a:t>
            </a:r>
            <a:r>
              <a:rPr lang="es-ES" sz="2800" dirty="0" err="1" smtClean="0"/>
              <a:t>int</a:t>
            </a:r>
            <a:r>
              <a:rPr lang="es-ES" sz="2800" dirty="0" smtClean="0"/>
              <a:t> </a:t>
            </a:r>
            <a:r>
              <a:rPr lang="es-ES" sz="2800" dirty="0" err="1" smtClean="0"/>
              <a:t>nuevaLongitud</a:t>
            </a:r>
            <a:r>
              <a:rPr lang="es-ES" sz="2800" dirty="0" smtClean="0"/>
              <a:t>)</a:t>
            </a:r>
          </a:p>
          <a:p>
            <a:pPr marL="0" indent="0">
              <a:buNone/>
            </a:pPr>
            <a:r>
              <a:rPr lang="es-ES" sz="2800" dirty="0" err="1" smtClean="0"/>
              <a:t>public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</a:t>
            </a:r>
            <a:r>
              <a:rPr lang="es-ES" sz="2800" dirty="0" err="1" smtClean="0"/>
              <a:t>void</a:t>
            </a:r>
            <a:r>
              <a:rPr lang="es-ES" sz="2800" dirty="0" smtClean="0"/>
              <a:t> </a:t>
            </a:r>
            <a:r>
              <a:rPr lang="es-ES" sz="2800" dirty="0" err="1" smtClean="0"/>
              <a:t>fill</a:t>
            </a:r>
            <a:r>
              <a:rPr lang="es-ES" sz="2800" dirty="0" smtClean="0"/>
              <a:t>(</a:t>
            </a:r>
            <a:r>
              <a:rPr lang="es-ES" sz="2800" dirty="0" err="1" smtClean="0"/>
              <a:t>Object</a:t>
            </a:r>
            <a:r>
              <a:rPr lang="es-ES" sz="2800" dirty="0" smtClean="0"/>
              <a:t> a)</a:t>
            </a:r>
          </a:p>
          <a:p>
            <a:pPr marL="0" indent="0">
              <a:buNone/>
            </a:pPr>
            <a:r>
              <a:rPr lang="es-ES" sz="2800" dirty="0" err="1" smtClean="0"/>
              <a:t>public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</a:t>
            </a:r>
            <a:r>
              <a:rPr lang="es-ES" sz="2800" dirty="0" err="1" smtClean="0"/>
              <a:t>void</a:t>
            </a:r>
            <a:r>
              <a:rPr lang="es-ES" sz="2800" dirty="0" smtClean="0"/>
              <a:t> </a:t>
            </a:r>
            <a:r>
              <a:rPr lang="es-ES" sz="2800" dirty="0" err="1" smtClean="0"/>
              <a:t>sort</a:t>
            </a:r>
            <a:r>
              <a:rPr lang="es-ES" sz="2800" dirty="0" smtClean="0"/>
              <a:t>(</a:t>
            </a:r>
            <a:r>
              <a:rPr lang="es-ES" sz="2800" dirty="0" err="1" smtClean="0"/>
              <a:t>Object</a:t>
            </a:r>
            <a:r>
              <a:rPr lang="es-ES" sz="2800" dirty="0" smtClean="0"/>
              <a:t> []),(</a:t>
            </a:r>
            <a:r>
              <a:rPr lang="es-ES" sz="2800" dirty="0" err="1" smtClean="0"/>
              <a:t>Object</a:t>
            </a:r>
            <a:r>
              <a:rPr lang="es-ES" sz="2800" dirty="0" smtClean="0"/>
              <a:t>[],</a:t>
            </a:r>
            <a:r>
              <a:rPr lang="es-ES" sz="2800" dirty="0" err="1" smtClean="0"/>
              <a:t>Comparator</a:t>
            </a:r>
            <a:r>
              <a:rPr lang="es-ES" sz="2800" dirty="0" smtClean="0"/>
              <a:t> c)</a:t>
            </a:r>
          </a:p>
          <a:p>
            <a:pPr marL="0" indent="0">
              <a:buNone/>
            </a:pPr>
            <a:r>
              <a:rPr lang="es-ES" sz="2800" dirty="0" err="1" smtClean="0"/>
              <a:t>public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</a:t>
            </a:r>
            <a:r>
              <a:rPr lang="es-ES" sz="2800" dirty="0" err="1" smtClean="0"/>
              <a:t>toString</a:t>
            </a:r>
            <a:r>
              <a:rPr lang="es-ES" sz="2800" dirty="0" smtClean="0"/>
              <a:t>(</a:t>
            </a:r>
            <a:r>
              <a:rPr lang="es-ES" sz="2800" dirty="0" err="1" smtClean="0"/>
              <a:t>Object</a:t>
            </a:r>
            <a:r>
              <a:rPr lang="es-ES" sz="2800" dirty="0" smtClean="0"/>
              <a:t>[])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624270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88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CLASE ARRAYS</vt:lpstr>
      <vt:lpstr>Presentación de PowerPoint</vt:lpstr>
      <vt:lpstr>métodos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ARRAYS</dc:title>
  <dc:creator>Ale</dc:creator>
  <cp:lastModifiedBy>Ale</cp:lastModifiedBy>
  <cp:revision>3</cp:revision>
  <dcterms:created xsi:type="dcterms:W3CDTF">2017-03-12T23:51:45Z</dcterms:created>
  <dcterms:modified xsi:type="dcterms:W3CDTF">2017-03-13T00:33:56Z</dcterms:modified>
</cp:coreProperties>
</file>