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4711"/>
  </p:normalViewPr>
  <p:slideViewPr>
    <p:cSldViewPr snapToGrid="0" snapToObjects="1">
      <p:cViewPr varScale="1">
        <p:scale>
          <a:sx n="135" d="100"/>
          <a:sy n="135" d="100"/>
        </p:scale>
        <p:origin x="1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62FB-AE99-FE44-9DC8-5923A7CAC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20941-B401-444A-8387-8AE81E016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EAAFF-CEE3-2A43-8C9D-F84F76B9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CE72-8C06-E444-8B79-C39349E91C6A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6CEE5-87CF-6045-82A5-1750D237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D5FEF-D645-6542-8F9E-A1A3BAB5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7312-9F19-2F4C-864F-6C7C9D8D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9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8F79-D2B5-7E46-9462-289DC042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9B7BA-855C-3246-9E26-B0C24E9C2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F8632-C0FE-7949-AB53-32B3FF67D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CE72-8C06-E444-8B79-C39349E91C6A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338F3-22A5-8D42-91E6-F7A656491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F20B8-95E7-E34F-94F2-A9121B36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7312-9F19-2F4C-864F-6C7C9D8D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6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4704FE-DDA8-C14A-A537-AABEEA3A9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303CB-6203-9246-A3BB-145F3ECED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9DB5D-0FAA-194B-8ACE-6A426DF7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CE72-8C06-E444-8B79-C39349E91C6A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44ABD-2F1E-D547-851A-0BA8781B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1BEA6-5AB9-B94F-8AB1-1431DF1D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7312-9F19-2F4C-864F-6C7C9D8D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9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151F-D2F2-F043-BC90-F25AAFD0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2D348-8E28-7C46-8B63-18D3A6A61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E6AC4-3278-3549-8FFA-E06B963B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CE72-8C06-E444-8B79-C39349E91C6A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2EC52-3692-DF4C-B096-F1497BEC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8693D-A8D6-9246-A07E-C745EB2C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7312-9F19-2F4C-864F-6C7C9D8D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7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DA27-311A-CB42-91C7-603661385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B3DD6-7C22-9442-BDBB-A3F9F61D9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6E1C5-E75D-2C47-8986-681BDE27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CE72-8C06-E444-8B79-C39349E91C6A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0CC3-47D3-5C47-A951-9C59416A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239BD-85E0-2042-B80A-35AFD78E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7312-9F19-2F4C-864F-6C7C9D8D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9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680C-E3AD-1248-89BB-C8544886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1B247-7D5A-6B4D-AB53-5AEC6D292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8F4ED-9F53-E24C-BCB8-C0191C8B6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FE3BE-F34D-EB49-A870-9F4D16C3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CE72-8C06-E444-8B79-C39349E91C6A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026CE-6D88-B544-B1A1-EACC92D7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A5228-588E-7544-B594-A7AE313B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7312-9F19-2F4C-864F-6C7C9D8D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5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8B6C-82AA-5747-B731-751DFB94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64A65-C51E-1844-890A-4F2986C80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5495C-7312-9F44-A5C1-A1B1FACD7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F8342-475F-D44D-9E4A-DDDE01CD0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7F97B-EE16-D846-9CDC-814805EA2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FD539-F837-A445-B2F3-4EA30A6D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CE72-8C06-E444-8B79-C39349E91C6A}" type="datetimeFigureOut">
              <a:rPr lang="en-US" smtClean="0"/>
              <a:t>9/21/18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1AD5B-39F6-964C-B0DD-80176985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C1246-B068-D540-8ED0-970961D4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7312-9F19-2F4C-864F-6C7C9D8D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1043-848C-D542-8208-9CA93AE8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0DD14-DEAF-C94A-BF90-FE97767F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CE72-8C06-E444-8B79-C39349E91C6A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1397-797D-1E42-AC44-4C85F714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E1637-F56F-BA47-8AB7-D51F5E69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7312-9F19-2F4C-864F-6C7C9D8D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6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7FA43-2FAE-574E-BF19-99460658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CE72-8C06-E444-8B79-C39349E91C6A}" type="datetimeFigureOut">
              <a:rPr lang="en-US" smtClean="0"/>
              <a:t>9/21/18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9DC97-7FB9-8240-82D6-6119DF3A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9B7AB-69FA-6848-A08A-86396FBD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7312-9F19-2F4C-864F-6C7C9D8D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5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BE85-E9A2-344E-99B9-90041388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58B12-041F-154D-8033-BF3A43D82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C18C2-69EA-BE49-AAE4-0E64D713A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2E448-85B0-EE47-8984-8BB93190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CE72-8C06-E444-8B79-C39349E91C6A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F21A5-EA4B-0A49-9632-606C146E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4C542-1FC5-F840-9CF6-0FEA754D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7312-9F19-2F4C-864F-6C7C9D8D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6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00BC5-B882-B645-9041-5C1B1D7A3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B800D-8197-EF45-9445-A6E8A13B9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5584B-14EF-C24A-98E8-016942EEB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49562-383A-5443-8A41-BF9B9196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CE72-8C06-E444-8B79-C39349E91C6A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2E3EA-48CA-AD4C-86D6-FDBEE36A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BA144-3453-0742-9826-B26E778D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7312-9F19-2F4C-864F-6C7C9D8D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7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9D89E3-8907-6343-899F-B34EFA03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48036-CB80-7B4F-A219-53BBD260A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4EEA5-0DE5-5845-AC37-FA06220BF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FCE72-8C06-E444-8B79-C39349E91C6A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EA13E-0F55-AF40-8D2E-BC2636DE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41F70-0A0B-FC45-B35C-7850E46EB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67312-9F19-2F4C-864F-6C7C9D8D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1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351ABF-C41C-3C4A-98AD-265149703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292100"/>
            <a:ext cx="9728200" cy="62738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1B766D-1261-6843-873D-1F17DD447951}"/>
              </a:ext>
            </a:extLst>
          </p:cNvPr>
          <p:cNvCxnSpPr/>
          <p:nvPr/>
        </p:nvCxnSpPr>
        <p:spPr>
          <a:xfrm flipV="1">
            <a:off x="3101419" y="820132"/>
            <a:ext cx="0" cy="483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CDA75A-B449-8744-BDAE-088F5D767C30}"/>
              </a:ext>
            </a:extLst>
          </p:cNvPr>
          <p:cNvCxnSpPr/>
          <p:nvPr/>
        </p:nvCxnSpPr>
        <p:spPr>
          <a:xfrm flipV="1">
            <a:off x="3715732" y="820132"/>
            <a:ext cx="0" cy="483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1CD5CD-96A7-C64E-A568-581FC82EC4C2}"/>
              </a:ext>
            </a:extLst>
          </p:cNvPr>
          <p:cNvCxnSpPr/>
          <p:nvPr/>
        </p:nvCxnSpPr>
        <p:spPr>
          <a:xfrm flipV="1">
            <a:off x="4339473" y="820132"/>
            <a:ext cx="0" cy="483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18BB3D-656E-094F-9145-58D1E3BB261A}"/>
              </a:ext>
            </a:extLst>
          </p:cNvPr>
          <p:cNvCxnSpPr/>
          <p:nvPr/>
        </p:nvCxnSpPr>
        <p:spPr>
          <a:xfrm flipV="1">
            <a:off x="4942788" y="820132"/>
            <a:ext cx="0" cy="483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6DAE6C-27C6-0747-86B2-5E7DD5091365}"/>
              </a:ext>
            </a:extLst>
          </p:cNvPr>
          <p:cNvCxnSpPr/>
          <p:nvPr/>
        </p:nvCxnSpPr>
        <p:spPr>
          <a:xfrm flipV="1">
            <a:off x="5555530" y="820132"/>
            <a:ext cx="0" cy="483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DA6037-B916-D74C-BFDA-51D622F7E901}"/>
              </a:ext>
            </a:extLst>
          </p:cNvPr>
          <p:cNvCxnSpPr/>
          <p:nvPr/>
        </p:nvCxnSpPr>
        <p:spPr>
          <a:xfrm flipV="1">
            <a:off x="6168272" y="820132"/>
            <a:ext cx="0" cy="483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32B28D-FC60-2A40-9C74-06662770D6B2}"/>
              </a:ext>
            </a:extLst>
          </p:cNvPr>
          <p:cNvCxnSpPr/>
          <p:nvPr/>
        </p:nvCxnSpPr>
        <p:spPr>
          <a:xfrm flipV="1">
            <a:off x="6781015" y="820132"/>
            <a:ext cx="0" cy="483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D4DC4D-65CB-E145-8DBA-6309E33CF41E}"/>
              </a:ext>
            </a:extLst>
          </p:cNvPr>
          <p:cNvCxnSpPr/>
          <p:nvPr/>
        </p:nvCxnSpPr>
        <p:spPr>
          <a:xfrm flipV="1">
            <a:off x="7384330" y="820132"/>
            <a:ext cx="0" cy="483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E973B3-8B90-8E4E-A30F-CAA07F8C293B}"/>
              </a:ext>
            </a:extLst>
          </p:cNvPr>
          <p:cNvCxnSpPr/>
          <p:nvPr/>
        </p:nvCxnSpPr>
        <p:spPr>
          <a:xfrm flipV="1">
            <a:off x="8006500" y="820132"/>
            <a:ext cx="0" cy="483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28F0A-C97C-9746-A5C4-85466CBE83AD}"/>
              </a:ext>
            </a:extLst>
          </p:cNvPr>
          <p:cNvCxnSpPr/>
          <p:nvPr/>
        </p:nvCxnSpPr>
        <p:spPr>
          <a:xfrm flipV="1">
            <a:off x="8609814" y="820132"/>
            <a:ext cx="0" cy="483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FA272E2-1AB3-574D-9A6B-9E23DC50A98A}"/>
              </a:ext>
            </a:extLst>
          </p:cNvPr>
          <p:cNvCxnSpPr/>
          <p:nvPr/>
        </p:nvCxnSpPr>
        <p:spPr>
          <a:xfrm flipV="1">
            <a:off x="9222556" y="820132"/>
            <a:ext cx="0" cy="483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147CCF-9217-E340-B124-BA9DA748A6A6}"/>
              </a:ext>
            </a:extLst>
          </p:cNvPr>
          <p:cNvCxnSpPr>
            <a:cxnSpLocks/>
          </p:cNvCxnSpPr>
          <p:nvPr/>
        </p:nvCxnSpPr>
        <p:spPr>
          <a:xfrm flipH="1">
            <a:off x="2507530" y="5279010"/>
            <a:ext cx="7305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15A411-92C3-E54D-BABC-39BC54C519D6}"/>
              </a:ext>
            </a:extLst>
          </p:cNvPr>
          <p:cNvCxnSpPr>
            <a:cxnSpLocks/>
          </p:cNvCxnSpPr>
          <p:nvPr/>
        </p:nvCxnSpPr>
        <p:spPr>
          <a:xfrm flipH="1">
            <a:off x="2515385" y="4941216"/>
            <a:ext cx="7305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D11977-E620-4940-AA4F-8BD341E34F57}"/>
              </a:ext>
            </a:extLst>
          </p:cNvPr>
          <p:cNvCxnSpPr>
            <a:cxnSpLocks/>
          </p:cNvCxnSpPr>
          <p:nvPr/>
        </p:nvCxnSpPr>
        <p:spPr>
          <a:xfrm flipH="1">
            <a:off x="2515385" y="4601851"/>
            <a:ext cx="7305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AA9BF3-021B-BB40-8CBC-CCDFE5CC0A26}"/>
              </a:ext>
            </a:extLst>
          </p:cNvPr>
          <p:cNvCxnSpPr>
            <a:cxnSpLocks/>
          </p:cNvCxnSpPr>
          <p:nvPr/>
        </p:nvCxnSpPr>
        <p:spPr>
          <a:xfrm flipH="1">
            <a:off x="2515385" y="4253059"/>
            <a:ext cx="7305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8441C6-51C7-4E4C-810E-E3B29FE57CA8}"/>
              </a:ext>
            </a:extLst>
          </p:cNvPr>
          <p:cNvCxnSpPr>
            <a:cxnSpLocks/>
          </p:cNvCxnSpPr>
          <p:nvPr/>
        </p:nvCxnSpPr>
        <p:spPr>
          <a:xfrm flipH="1">
            <a:off x="2507530" y="3923121"/>
            <a:ext cx="7305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0ECF51D-F629-4E47-B73F-17B0FD5310F0}"/>
              </a:ext>
            </a:extLst>
          </p:cNvPr>
          <p:cNvCxnSpPr>
            <a:cxnSpLocks/>
          </p:cNvCxnSpPr>
          <p:nvPr/>
        </p:nvCxnSpPr>
        <p:spPr>
          <a:xfrm flipH="1">
            <a:off x="2540524" y="3564903"/>
            <a:ext cx="7305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9E20F90-E1DB-7044-867C-6267698485E3}"/>
              </a:ext>
            </a:extLst>
          </p:cNvPr>
          <p:cNvCxnSpPr>
            <a:cxnSpLocks/>
          </p:cNvCxnSpPr>
          <p:nvPr/>
        </p:nvCxnSpPr>
        <p:spPr>
          <a:xfrm flipH="1">
            <a:off x="2507530" y="3225538"/>
            <a:ext cx="7305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D1870F-EDEA-7849-AFB9-2DC577CEAFA0}"/>
              </a:ext>
            </a:extLst>
          </p:cNvPr>
          <p:cNvCxnSpPr>
            <a:cxnSpLocks/>
          </p:cNvCxnSpPr>
          <p:nvPr/>
        </p:nvCxnSpPr>
        <p:spPr>
          <a:xfrm flipH="1">
            <a:off x="2507530" y="2886173"/>
            <a:ext cx="7305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EBA14F-C97E-984C-9914-EB3193675FAE}"/>
              </a:ext>
            </a:extLst>
          </p:cNvPr>
          <p:cNvCxnSpPr>
            <a:cxnSpLocks/>
          </p:cNvCxnSpPr>
          <p:nvPr/>
        </p:nvCxnSpPr>
        <p:spPr>
          <a:xfrm flipH="1">
            <a:off x="2515385" y="2537381"/>
            <a:ext cx="7305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8DA927-7760-9644-ABF6-811642F1F140}"/>
              </a:ext>
            </a:extLst>
          </p:cNvPr>
          <p:cNvCxnSpPr>
            <a:cxnSpLocks/>
          </p:cNvCxnSpPr>
          <p:nvPr/>
        </p:nvCxnSpPr>
        <p:spPr>
          <a:xfrm flipH="1">
            <a:off x="2507530" y="2188589"/>
            <a:ext cx="7305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8EAB627-26E1-2947-AF7C-8AE0550B5C52}"/>
              </a:ext>
            </a:extLst>
          </p:cNvPr>
          <p:cNvCxnSpPr>
            <a:cxnSpLocks/>
          </p:cNvCxnSpPr>
          <p:nvPr/>
        </p:nvCxnSpPr>
        <p:spPr>
          <a:xfrm flipH="1">
            <a:off x="2507530" y="1849225"/>
            <a:ext cx="7305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BE027D-31DD-5A41-9BFA-386462572995}"/>
              </a:ext>
            </a:extLst>
          </p:cNvPr>
          <p:cNvCxnSpPr>
            <a:cxnSpLocks/>
          </p:cNvCxnSpPr>
          <p:nvPr/>
        </p:nvCxnSpPr>
        <p:spPr>
          <a:xfrm flipH="1">
            <a:off x="2507530" y="1509860"/>
            <a:ext cx="7305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539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2018-09-21T14:44:50Z</dcterms:created>
  <dcterms:modified xsi:type="dcterms:W3CDTF">2018-10-01T16:38:52Z</dcterms:modified>
</cp:coreProperties>
</file>