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0"/>
    <a:srgbClr val="005A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64"/>
    <p:restoredTop sz="94743"/>
  </p:normalViewPr>
  <p:slideViewPr>
    <p:cSldViewPr snapToGrid="0" snapToObjects="1">
      <p:cViewPr varScale="1">
        <p:scale>
          <a:sx n="70" d="100"/>
          <a:sy n="70" d="100"/>
        </p:scale>
        <p:origin x="1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C8CB7-5A4A-0D44-95EE-4793ACD02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00AAD-A5E3-0E47-9D02-024E98633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245CD-661B-DC4D-955B-DC86086C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3F39-266C-934B-9505-87CE9E0D3E39}" type="datetimeFigureOut">
              <a:rPr lang="en-US" smtClean="0"/>
              <a:t>3/1/2019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1B0E3-17F3-0E46-9BA1-40AA6986E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6C48A-CA40-7F4B-9AC5-D6B5D12E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FA1F-95C3-D44F-90F2-433C280E9F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39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574F8-5F9E-5948-9292-FB9FDB5A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54D78-C7F9-0C4C-B00F-32E6C3744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887F0-9EC0-1E4B-A0DC-950D12E9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3F39-266C-934B-9505-87CE9E0D3E39}" type="datetimeFigureOut">
              <a:rPr lang="en-US" smtClean="0"/>
              <a:t>3/1/2019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6060A-D815-8344-B673-0362D636B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73B4C-F98C-054C-ADA5-368C7DAD3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FA1F-95C3-D44F-90F2-433C280E9F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25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38D070-4259-FA40-BAD2-6AD0740245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6278B2-B2E4-014D-A85E-BCC3F54CF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56E8F-C771-A143-B99D-127C2480A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3F39-266C-934B-9505-87CE9E0D3E39}" type="datetimeFigureOut">
              <a:rPr lang="en-US" smtClean="0"/>
              <a:t>3/1/2019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B833C-41D6-784B-AF78-02A035F6F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CDC28-DBC9-B94D-BAA4-7B18F391A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FA1F-95C3-D44F-90F2-433C280E9F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79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535FB-DF12-604C-9156-AAC186B1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BAC6D-5374-014B-ADA4-51CA5AEE1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C1FC0-E74E-8146-B46F-6AB13EED2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3F39-266C-934B-9505-87CE9E0D3E39}" type="datetimeFigureOut">
              <a:rPr lang="en-US" smtClean="0"/>
              <a:t>3/1/2019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9AC72-DBF0-A54C-BB05-B744F3A2D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FEB60-18C1-D046-9F7C-CCAFCA9FC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FA1F-95C3-D44F-90F2-433C280E9F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63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802F-654F-2A43-BCB8-EC7018A9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1774A-A9E4-0449-8C27-AF37350F4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05177-A5E6-F540-8E45-BFE56F5EF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3F39-266C-934B-9505-87CE9E0D3E39}" type="datetimeFigureOut">
              <a:rPr lang="en-US" smtClean="0"/>
              <a:t>3/1/2019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EF7AF-C245-824E-86BE-AA041DB2E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2A9F1-5503-4140-920C-4538E5A31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FA1F-95C3-D44F-90F2-433C280E9F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466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34A88-36BA-5D49-AB6E-DF1F0CE8D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B9C94-0CBE-0C48-9764-6D4EC1822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0FC20-486B-4441-B76A-49EF81C29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4DF4E-E413-3941-9BCE-551769FF2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3F39-266C-934B-9505-87CE9E0D3E39}" type="datetimeFigureOut">
              <a:rPr lang="en-US" smtClean="0"/>
              <a:t>3/1/2019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D318E-BC54-C946-9C56-C219F75CE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DF805-7EE7-2D4C-85A7-CB7F432F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FA1F-95C3-D44F-90F2-433C280E9F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6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3311F-9791-5643-B527-E5FF9597B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C1015-9CB9-CE4B-96E3-772BDAB50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D2AED-9174-FF4E-85E3-C4D536D01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845BDA-E4FF-C14C-8F22-AA96FA303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FFFE17-E6F8-ED4F-A91B-8E923F261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1527B2-B4D0-DD45-8E6D-72609842D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3F39-266C-934B-9505-87CE9E0D3E39}" type="datetimeFigureOut">
              <a:rPr lang="en-US" smtClean="0"/>
              <a:t>3/1/2019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101BDE-7D43-6344-BCAD-C3486319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D0B798-CDB2-0049-BD7E-1693B60B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FA1F-95C3-D44F-90F2-433C280E9F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8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2C2B-E763-4744-BA31-E9E162C5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072352-31D1-7A4E-9BB9-B16EFED4F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3F39-266C-934B-9505-87CE9E0D3E39}" type="datetimeFigureOut">
              <a:rPr lang="en-US" smtClean="0"/>
              <a:t>3/1/2019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B86B3-4BD8-3F4D-BB97-E80D0235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F479F1-8604-EE41-987F-B5A592759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FA1F-95C3-D44F-90F2-433C280E9F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479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8D6D09-EDA1-7C42-98E3-355029CA1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3F39-266C-934B-9505-87CE9E0D3E39}" type="datetimeFigureOut">
              <a:rPr lang="en-US" smtClean="0"/>
              <a:t>3/1/2019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BD7C19-466D-BE4D-B1C9-F2D518BF3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150D0-1299-4D40-BBF6-C0D8C3387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FA1F-95C3-D44F-90F2-433C280E9F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900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61D73-4CCC-344C-B942-A05A6DC78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9128C-09BB-B24D-ADA7-1431FDDDE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6F1E6-A411-EC45-9E84-F47CA9203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8B280-676E-BE45-A44B-9B04D93B0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3F39-266C-934B-9505-87CE9E0D3E39}" type="datetimeFigureOut">
              <a:rPr lang="en-US" smtClean="0"/>
              <a:t>3/1/2019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2F540-081E-D14D-BCED-E7FABA9AD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82B9C-54D2-3642-9369-C0C30549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FA1F-95C3-D44F-90F2-433C280E9F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30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35EA7-DD07-404F-AC1A-96CF296E4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F6716-3BF9-C941-98F2-B95E6F6A2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1DDDA-1B3B-0C49-919F-5F2F824C0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1BC82-ED98-BE45-A40C-7AA1E646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3F39-266C-934B-9505-87CE9E0D3E39}" type="datetimeFigureOut">
              <a:rPr lang="en-US" smtClean="0"/>
              <a:t>3/1/2019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C9C3E-B995-614A-9E67-81FCCA104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20283-948E-C243-B3DB-4E9C9DA4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FA1F-95C3-D44F-90F2-433C280E9F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5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FDFF4B-51F1-BD4E-92A8-F263076E6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0722A-A3A0-4D4F-AB71-B033D3CE1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C96A8-0C53-D146-B48F-93CA74F75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73F39-266C-934B-9505-87CE9E0D3E39}" type="datetimeFigureOut">
              <a:rPr lang="en-US" smtClean="0"/>
              <a:t>3/1/2019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3CB61-7E91-3347-A767-62FB83BAA8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ACF26-1E19-2443-9A68-4F647F9D3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5FA1F-95C3-D44F-90F2-433C280E9F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ACB1F2-420D-8C4F-92C9-BA7C399D57CC}"/>
              </a:ext>
            </a:extLst>
          </p:cNvPr>
          <p:cNvSpPr/>
          <p:nvPr/>
        </p:nvSpPr>
        <p:spPr>
          <a:xfrm>
            <a:off x="1606521" y="138140"/>
            <a:ext cx="8480454" cy="5776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BC013B-7C33-D441-BFF2-4358F5809A57}"/>
              </a:ext>
            </a:extLst>
          </p:cNvPr>
          <p:cNvSpPr/>
          <p:nvPr/>
        </p:nvSpPr>
        <p:spPr>
          <a:xfrm>
            <a:off x="3704662" y="237183"/>
            <a:ext cx="2600037" cy="1102809"/>
          </a:xfrm>
          <a:prstGeom prst="ellipse">
            <a:avLst/>
          </a:prstGeom>
          <a:noFill/>
          <a:ln w="19050">
            <a:solidFill>
              <a:srgbClr val="DC32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DC3220"/>
                </a:solidFill>
              </a:rPr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0B057C-D018-0148-B1FC-A9795CF556AB}"/>
              </a:ext>
            </a:extLst>
          </p:cNvPr>
          <p:cNvSpPr/>
          <p:nvPr/>
        </p:nvSpPr>
        <p:spPr>
          <a:xfrm>
            <a:off x="3833445" y="2017209"/>
            <a:ext cx="2600038" cy="9356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5AB5"/>
                </a:solidFill>
              </a:rPr>
              <a:t>multilayer (class) </a:t>
            </a: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E2988CBC-885E-CE41-B6B2-3329F9C99CE2}"/>
              </a:ext>
            </a:extLst>
          </p:cNvPr>
          <p:cNvSpPr/>
          <p:nvPr/>
        </p:nvSpPr>
        <p:spPr>
          <a:xfrm rot="10101000">
            <a:off x="3112214" y="770514"/>
            <a:ext cx="1183440" cy="1258508"/>
          </a:xfrm>
          <a:prstGeom prst="arc">
            <a:avLst>
              <a:gd name="adj1" fmla="val 16290239"/>
              <a:gd name="adj2" fmla="val 6161631"/>
            </a:avLst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585075-5042-8049-BD9E-B844A2BA8872}"/>
              </a:ext>
            </a:extLst>
          </p:cNvPr>
          <p:cNvSpPr txBox="1"/>
          <p:nvPr/>
        </p:nvSpPr>
        <p:spPr>
          <a:xfrm>
            <a:off x="1606521" y="903859"/>
            <a:ext cx="16222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Materials </a:t>
            </a:r>
            <a:r>
              <a:rPr lang="en-US" sz="2000" b="1" dirty="0"/>
              <a:t>G</a:t>
            </a:r>
            <a:r>
              <a:rPr lang="en-US" sz="2000" b="1" dirty="0" smtClean="0"/>
              <a:t>eometries</a:t>
            </a:r>
          </a:p>
          <a:p>
            <a:r>
              <a:rPr lang="en-US" sz="2000" b="1" dirty="0" smtClean="0"/>
              <a:t>Temperature</a:t>
            </a:r>
            <a:r>
              <a:rPr lang="en-US" sz="2000" b="1" dirty="0" smtClean="0"/>
              <a:t> </a:t>
            </a:r>
            <a:r>
              <a:rPr lang="en-US" sz="2000" b="1" dirty="0"/>
              <a:t>U</a:t>
            </a:r>
            <a:r>
              <a:rPr lang="en-US" sz="2000" b="1" dirty="0" smtClean="0"/>
              <a:t>ses</a:t>
            </a:r>
            <a:endParaRPr lang="en-US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C267E6-B865-1D4F-B805-54F6C037C98C}"/>
              </a:ext>
            </a:extLst>
          </p:cNvPr>
          <p:cNvSpPr txBox="1"/>
          <p:nvPr/>
        </p:nvSpPr>
        <p:spPr>
          <a:xfrm>
            <a:off x="6903417" y="1221049"/>
            <a:ext cx="2566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DC3220"/>
                </a:solidFill>
              </a:rPr>
              <a:t>Figures of merit, spectra, and </a:t>
            </a:r>
            <a:r>
              <a:rPr lang="en-US" sz="2000" b="1" dirty="0">
                <a:solidFill>
                  <a:srgbClr val="DC3220"/>
                </a:solidFill>
              </a:rPr>
              <a:t>images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4CA3F8-665F-3F48-BC17-20FB65F660F9}"/>
              </a:ext>
            </a:extLst>
          </p:cNvPr>
          <p:cNvSpPr/>
          <p:nvPr/>
        </p:nvSpPr>
        <p:spPr>
          <a:xfrm>
            <a:off x="3542079" y="4191603"/>
            <a:ext cx="1389186" cy="55002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5AB5"/>
                </a:solidFill>
              </a:rPr>
              <a:t>tmm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87DE56-67B0-D74B-BC73-C7D5C5875CE0}"/>
              </a:ext>
            </a:extLst>
          </p:cNvPr>
          <p:cNvSpPr/>
          <p:nvPr/>
        </p:nvSpPr>
        <p:spPr>
          <a:xfrm>
            <a:off x="7924953" y="2695803"/>
            <a:ext cx="1535570" cy="55002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5AB5"/>
                </a:solidFill>
              </a:rPr>
              <a:t>stpvlib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72350-78FB-1C4E-A41E-0252CC9B499D}"/>
              </a:ext>
            </a:extLst>
          </p:cNvPr>
          <p:cNvSpPr/>
          <p:nvPr/>
        </p:nvSpPr>
        <p:spPr>
          <a:xfrm>
            <a:off x="7924953" y="3519013"/>
            <a:ext cx="1535570" cy="55002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5AB5"/>
                </a:solidFill>
              </a:rPr>
              <a:t>lightlib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C230D1-092B-D94A-B538-C9AFB9DFC7E4}"/>
              </a:ext>
            </a:extLst>
          </p:cNvPr>
          <p:cNvSpPr/>
          <p:nvPr/>
        </p:nvSpPr>
        <p:spPr>
          <a:xfrm>
            <a:off x="7924953" y="4317778"/>
            <a:ext cx="1535570" cy="55002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5AB5"/>
                </a:solidFill>
              </a:rPr>
              <a:t>coolinglib</a:t>
            </a:r>
            <a:endParaRPr lang="en-US" sz="2400" b="1" dirty="0">
              <a:solidFill>
                <a:srgbClr val="005AB5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DEAA89-F9F7-954E-A10E-78E0B2243A85}"/>
              </a:ext>
            </a:extLst>
          </p:cNvPr>
          <p:cNvSpPr/>
          <p:nvPr/>
        </p:nvSpPr>
        <p:spPr>
          <a:xfrm>
            <a:off x="7924953" y="5191365"/>
            <a:ext cx="1535570" cy="55002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5AB5"/>
                </a:solidFill>
              </a:rPr>
              <a:t>colorlib</a:t>
            </a:r>
            <a:endParaRPr lang="en-US" sz="2400" b="1" dirty="0">
              <a:solidFill>
                <a:srgbClr val="005AB5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28AC54-4360-E242-B6F0-B5AD10D9F387}"/>
              </a:ext>
            </a:extLst>
          </p:cNvPr>
          <p:cNvSpPr/>
          <p:nvPr/>
        </p:nvSpPr>
        <p:spPr>
          <a:xfrm>
            <a:off x="5504012" y="4190267"/>
            <a:ext cx="1389186" cy="55002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5AB5"/>
                </a:solidFill>
              </a:rPr>
              <a:t>datalib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3E0E5E-16C5-E34A-8C88-FA274498DFC1}"/>
              </a:ext>
            </a:extLst>
          </p:cNvPr>
          <p:cNvCxnSpPr>
            <a:cxnSpLocks/>
          </p:cNvCxnSpPr>
          <p:nvPr/>
        </p:nvCxnSpPr>
        <p:spPr>
          <a:xfrm>
            <a:off x="6427179" y="2952874"/>
            <a:ext cx="0" cy="12373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B83FD06-A558-FB40-A53F-FA44CDFFBBEA}"/>
              </a:ext>
            </a:extLst>
          </p:cNvPr>
          <p:cNvSpPr/>
          <p:nvPr/>
        </p:nvSpPr>
        <p:spPr>
          <a:xfrm rot="5400000">
            <a:off x="6074785" y="3388209"/>
            <a:ext cx="1090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Materials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81FF50-FE1C-604E-BF76-9CA6269B03E7}"/>
              </a:ext>
            </a:extLst>
          </p:cNvPr>
          <p:cNvCxnSpPr>
            <a:cxnSpLocks/>
          </p:cNvCxnSpPr>
          <p:nvPr/>
        </p:nvCxnSpPr>
        <p:spPr>
          <a:xfrm flipV="1">
            <a:off x="6096000" y="2994052"/>
            <a:ext cx="0" cy="1160351"/>
          </a:xfrm>
          <a:prstGeom prst="straightConnector1">
            <a:avLst/>
          </a:prstGeom>
          <a:ln w="28575">
            <a:solidFill>
              <a:srgbClr val="DC32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26B8D79-1941-BB40-A49F-20DA8DA35DA2}"/>
              </a:ext>
            </a:extLst>
          </p:cNvPr>
          <p:cNvSpPr/>
          <p:nvPr/>
        </p:nvSpPr>
        <p:spPr>
          <a:xfrm rot="16200000">
            <a:off x="4909735" y="3022335"/>
            <a:ext cx="1732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DC3220"/>
                </a:solidFill>
              </a:rPr>
              <a:t>Refractive </a:t>
            </a:r>
          </a:p>
          <a:p>
            <a:r>
              <a:rPr lang="en-US" b="1" dirty="0">
                <a:solidFill>
                  <a:srgbClr val="DC3220"/>
                </a:solidFill>
              </a:rPr>
              <a:t>Indices (</a:t>
            </a:r>
            <a:r>
              <a:rPr lang="en-US" b="1" dirty="0" smtClean="0">
                <a:solidFill>
                  <a:srgbClr val="DC3220"/>
                </a:solidFill>
              </a:rPr>
              <a:t>RIs)</a:t>
            </a:r>
            <a:endParaRPr lang="en-US" dirty="0">
              <a:solidFill>
                <a:srgbClr val="DC322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1C77BF-754D-9447-9AA6-4510F2972745}"/>
              </a:ext>
            </a:extLst>
          </p:cNvPr>
          <p:cNvCxnSpPr>
            <a:cxnSpLocks/>
          </p:cNvCxnSpPr>
          <p:nvPr/>
        </p:nvCxnSpPr>
        <p:spPr>
          <a:xfrm>
            <a:off x="4463722" y="2952873"/>
            <a:ext cx="0" cy="12373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CFA88B9-07BE-7042-800C-A67CDAE909E2}"/>
              </a:ext>
            </a:extLst>
          </p:cNvPr>
          <p:cNvCxnSpPr>
            <a:cxnSpLocks/>
          </p:cNvCxnSpPr>
          <p:nvPr/>
        </p:nvCxnSpPr>
        <p:spPr>
          <a:xfrm flipV="1">
            <a:off x="3833445" y="2973808"/>
            <a:ext cx="0" cy="1160351"/>
          </a:xfrm>
          <a:prstGeom prst="straightConnector1">
            <a:avLst/>
          </a:prstGeom>
          <a:ln w="28575">
            <a:solidFill>
              <a:srgbClr val="DC32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2DBAE18-AB2E-C840-A4E4-C19C661CD3FB}"/>
              </a:ext>
            </a:extLst>
          </p:cNvPr>
          <p:cNvSpPr/>
          <p:nvPr/>
        </p:nvSpPr>
        <p:spPr>
          <a:xfrm rot="5400000">
            <a:off x="4046147" y="3248404"/>
            <a:ext cx="13564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G</a:t>
            </a:r>
            <a:r>
              <a:rPr lang="en-US" b="1" dirty="0" smtClean="0"/>
              <a:t>eometries</a:t>
            </a:r>
            <a:r>
              <a:rPr lang="en-US" b="1" dirty="0"/>
              <a:t>,</a:t>
            </a:r>
          </a:p>
          <a:p>
            <a:r>
              <a:rPr lang="en-US" b="1" dirty="0"/>
              <a:t>RIs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875D031-9EAA-0B4F-8298-D6729C8FFC16}"/>
              </a:ext>
            </a:extLst>
          </p:cNvPr>
          <p:cNvSpPr/>
          <p:nvPr/>
        </p:nvSpPr>
        <p:spPr>
          <a:xfrm rot="16200000">
            <a:off x="2830514" y="3102128"/>
            <a:ext cx="11741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b="1" dirty="0">
              <a:solidFill>
                <a:srgbClr val="DC3220"/>
              </a:solidFill>
            </a:endParaRPr>
          </a:p>
          <a:p>
            <a:r>
              <a:rPr lang="en-US" b="1" dirty="0">
                <a:solidFill>
                  <a:srgbClr val="DC3220"/>
                </a:solidFill>
              </a:rPr>
              <a:t>Optical </a:t>
            </a:r>
          </a:p>
          <a:p>
            <a:r>
              <a:rPr lang="en-US" b="1" dirty="0">
                <a:solidFill>
                  <a:srgbClr val="DC3220"/>
                </a:solidFill>
              </a:rPr>
              <a:t>Properties</a:t>
            </a:r>
            <a:endParaRPr lang="en-US" dirty="0">
              <a:solidFill>
                <a:srgbClr val="DC322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3E0E5E-16C5-E34A-8C88-FA274498DFC1}"/>
              </a:ext>
            </a:extLst>
          </p:cNvPr>
          <p:cNvCxnSpPr>
            <a:cxnSpLocks/>
          </p:cNvCxnSpPr>
          <p:nvPr/>
        </p:nvCxnSpPr>
        <p:spPr>
          <a:xfrm>
            <a:off x="6427179" y="2728866"/>
            <a:ext cx="149777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15" idx="1"/>
          </p:cNvCxnSpPr>
          <p:nvPr/>
        </p:nvCxnSpPr>
        <p:spPr>
          <a:xfrm>
            <a:off x="6435236" y="2728866"/>
            <a:ext cx="1489717" cy="106516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H="1">
            <a:off x="6799162" y="3429331"/>
            <a:ext cx="1521745" cy="748887"/>
          </a:xfrm>
          <a:prstGeom prst="bentConnector3">
            <a:avLst>
              <a:gd name="adj1" fmla="val 10007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16200000" flipH="1">
            <a:off x="6799162" y="4302432"/>
            <a:ext cx="1521745" cy="748887"/>
          </a:xfrm>
          <a:prstGeom prst="bentConnector3">
            <a:avLst>
              <a:gd name="adj1" fmla="val 10007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875D031-9EAA-0B4F-8298-D6729C8FFC16}"/>
              </a:ext>
            </a:extLst>
          </p:cNvPr>
          <p:cNvSpPr/>
          <p:nvPr/>
        </p:nvSpPr>
        <p:spPr>
          <a:xfrm>
            <a:off x="6375807" y="2102061"/>
            <a:ext cx="22846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Optical Properties </a:t>
            </a:r>
          </a:p>
          <a:p>
            <a:r>
              <a:rPr lang="en-US" b="1" dirty="0" smtClean="0"/>
              <a:t>and </a:t>
            </a:r>
            <a:r>
              <a:rPr lang="en-US" b="1" dirty="0" smtClean="0"/>
              <a:t>Thermal Emission</a:t>
            </a:r>
            <a:endParaRPr lang="en-US" dirty="0"/>
          </a:p>
        </p:txBody>
      </p:sp>
      <p:sp>
        <p:nvSpPr>
          <p:cNvPr id="41" name="Right Brace 40"/>
          <p:cNvSpPr/>
          <p:nvPr/>
        </p:nvSpPr>
        <p:spPr>
          <a:xfrm>
            <a:off x="9460523" y="3023851"/>
            <a:ext cx="397852" cy="2423477"/>
          </a:xfrm>
          <a:prstGeom prst="rightBrace">
            <a:avLst>
              <a:gd name="adj1" fmla="val 0"/>
              <a:gd name="adj2" fmla="val 50000"/>
            </a:avLst>
          </a:prstGeom>
          <a:ln w="28575">
            <a:solidFill>
              <a:srgbClr val="DC32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 flipH="1" flipV="1">
            <a:off x="9929813" y="2024254"/>
            <a:ext cx="42863" cy="2211335"/>
          </a:xfrm>
          <a:prstGeom prst="line">
            <a:avLst/>
          </a:prstGeom>
          <a:ln w="38100">
            <a:solidFill>
              <a:srgbClr val="DC32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6428736" y="2024254"/>
            <a:ext cx="3515364" cy="0"/>
          </a:xfrm>
          <a:prstGeom prst="line">
            <a:avLst/>
          </a:prstGeom>
          <a:ln w="38100">
            <a:solidFill>
              <a:srgbClr val="DC322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rc 52">
            <a:extLst>
              <a:ext uri="{FF2B5EF4-FFF2-40B4-BE49-F238E27FC236}">
                <a16:creationId xmlns:a16="http://schemas.microsoft.com/office/drawing/2014/main" id="{E2988CBC-885E-CE41-B6B2-3329F9C99CE2}"/>
              </a:ext>
            </a:extLst>
          </p:cNvPr>
          <p:cNvSpPr/>
          <p:nvPr/>
        </p:nvSpPr>
        <p:spPr>
          <a:xfrm rot="21120485">
            <a:off x="5769870" y="751915"/>
            <a:ext cx="1183440" cy="1258508"/>
          </a:xfrm>
          <a:prstGeom prst="arc">
            <a:avLst>
              <a:gd name="adj1" fmla="val 16290239"/>
              <a:gd name="adj2" fmla="val 5438184"/>
            </a:avLst>
          </a:prstGeom>
          <a:noFill/>
          <a:ln w="38100">
            <a:solidFill>
              <a:srgbClr val="DC322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B3E0E5E-16C5-E34A-8C88-FA274498DFC1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6893198" y="4465280"/>
            <a:ext cx="29239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32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39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Foley, Jonathan</dc:creator>
  <cp:lastModifiedBy>Foley, Jonathan</cp:lastModifiedBy>
  <cp:revision>10</cp:revision>
  <dcterms:created xsi:type="dcterms:W3CDTF">2019-03-01T17:18:33Z</dcterms:created>
  <dcterms:modified xsi:type="dcterms:W3CDTF">2019-03-01T19:20:14Z</dcterms:modified>
</cp:coreProperties>
</file>