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6668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56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87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398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6179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9310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8289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06229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14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7852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89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25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745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8232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441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3356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746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6B4A6C-EB58-4518-BDA0-DDBDF0638372}" type="datetimeFigureOut">
              <a:rPr lang="es-GT" smtClean="0"/>
              <a:t>31/05/2019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G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B86E7B-D889-4097-99BD-E1C76F2CDB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295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6799" y="1048407"/>
            <a:ext cx="8915399" cy="1001110"/>
          </a:xfrm>
        </p:spPr>
        <p:txBody>
          <a:bodyPr/>
          <a:lstStyle/>
          <a:p>
            <a:pPr algn="ctr"/>
            <a:r>
              <a:rPr lang="es-GT" b="1" dirty="0" smtClean="0">
                <a:solidFill>
                  <a:schemeClr val="accent2">
                    <a:lumMod val="75000"/>
                  </a:schemeClr>
                </a:solidFill>
                <a:latin typeface="Adobe Garamond Pro Bold" panose="02020702060506020403" pitchFamily="18" charset="0"/>
              </a:rPr>
              <a:t>HTML, CSS  JS</a:t>
            </a:r>
            <a:endParaRPr lang="es-GT" b="1" dirty="0">
              <a:solidFill>
                <a:schemeClr val="accent2">
                  <a:lumMod val="75000"/>
                </a:schemeClr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99" y="2916620"/>
            <a:ext cx="2522483" cy="25224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35" y="2916620"/>
            <a:ext cx="2443437" cy="25224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18" y="2207173"/>
            <a:ext cx="3732486" cy="323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6773"/>
          </a:xfrm>
        </p:spPr>
        <p:txBody>
          <a:bodyPr>
            <a:normAutofit fontScale="90000"/>
          </a:bodyPr>
          <a:lstStyle/>
          <a:p>
            <a:pPr algn="ctr"/>
            <a:r>
              <a:rPr lang="es-GT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HTML</a:t>
            </a:r>
            <a:endParaRPr lang="es-GT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/>
              <a:t>HTML</a:t>
            </a:r>
            <a:r>
              <a:rPr lang="es-GT" dirty="0"/>
              <a:t> es un lenguaje de marcado que se utiliza para el desarrollo de páginas de Internet. Se trata de la sigla que corresponde a HyperText Markup </a:t>
            </a:r>
            <a:r>
              <a:rPr lang="es-GT" dirty="0" smtClean="0"/>
              <a:t>Lenguage </a:t>
            </a:r>
            <a:r>
              <a:rPr lang="es-GT" dirty="0"/>
              <a:t>es decir, Lenguaje de Marcas de Hipertexto, que podría ser traducido como </a:t>
            </a:r>
            <a:r>
              <a:rPr lang="es-GT" dirty="0" smtClean="0"/>
              <a:t>Lenguaje </a:t>
            </a:r>
            <a:r>
              <a:rPr lang="es-GT" dirty="0"/>
              <a:t>de Formato de Documentos para Hipertexto</a:t>
            </a:r>
            <a:r>
              <a:rPr lang="es-GT" dirty="0" smtClean="0"/>
              <a:t>.</a:t>
            </a:r>
          </a:p>
          <a:p>
            <a:endParaRPr lang="es-GT" dirty="0"/>
          </a:p>
          <a:p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44" y="3618679"/>
            <a:ext cx="2143125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1437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Css</a:t>
            </a:r>
            <a:endParaRPr lang="es-GT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es un lenguaje de diseño gráfico para definir y crear la presentación de un documento estructurado escrito en un lenguaje de marcado.​ Es muy usado para establecer el diseño visual de los documentos web, e interfaces de usuario </a:t>
            </a:r>
            <a:r>
              <a:rPr lang="es-GT" dirty="0" smtClean="0"/>
              <a:t>.</a:t>
            </a:r>
          </a:p>
          <a:p>
            <a:endParaRPr lang="es-GT" dirty="0"/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49" y="3768097"/>
            <a:ext cx="2143125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9990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JavaScript</a:t>
            </a:r>
            <a:endParaRPr lang="es-GT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Un archivo *.</a:t>
            </a:r>
            <a:r>
              <a:rPr lang="es-GT" b="1" dirty="0" err="1"/>
              <a:t>js</a:t>
            </a:r>
            <a:r>
              <a:rPr lang="es-GT" dirty="0"/>
              <a:t>, es un archivo de texto plano que contiene scripts de </a:t>
            </a:r>
            <a:r>
              <a:rPr lang="es-GT" dirty="0" err="1"/>
              <a:t>Javascript</a:t>
            </a:r>
            <a:r>
              <a:rPr lang="es-GT" dirty="0"/>
              <a:t>, y que puede, por tanto, ser modificado con cualquier editor de textos. Es ejecutado generalmente por un navegador web</a:t>
            </a:r>
            <a:r>
              <a:rPr lang="es-GT" dirty="0" smtClean="0"/>
              <a:t>.</a:t>
            </a:r>
          </a:p>
          <a:p>
            <a:endParaRPr lang="es-GT" dirty="0"/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72" y="3967566"/>
            <a:ext cx="3164270" cy="24883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397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Estructuras de </a:t>
            </a:r>
            <a:r>
              <a:rPr lang="es-GT" dirty="0" err="1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Html</a:t>
            </a:r>
            <a:endParaRPr lang="es-GT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908549"/>
            <a:ext cx="4824413" cy="29188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908550"/>
            <a:ext cx="4824412" cy="29188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87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Ejemplos de Páginas con </a:t>
            </a:r>
            <a:r>
              <a:rPr lang="es-GT" dirty="0" err="1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css</a:t>
            </a:r>
            <a:endParaRPr lang="es-GT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01" y="2603500"/>
            <a:ext cx="4550311" cy="3416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00298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61668" y="383026"/>
            <a:ext cx="3505199" cy="976312"/>
          </a:xfrm>
        </p:spPr>
        <p:txBody>
          <a:bodyPr/>
          <a:lstStyle/>
          <a:p>
            <a:r>
              <a:rPr lang="es-GT" sz="4000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HTML, CSS, JS</a:t>
            </a:r>
            <a:endParaRPr lang="es-GT" sz="4000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273810"/>
            <a:ext cx="5189538" cy="29199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 flipV="1">
            <a:off x="12828916" y="5465369"/>
            <a:ext cx="5364483" cy="551793"/>
          </a:xfrm>
        </p:spPr>
        <p:txBody>
          <a:bodyPr>
            <a:normAutofit/>
          </a:bodyPr>
          <a:lstStyle/>
          <a:p>
            <a:endParaRPr lang="es-GT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42" y="3517802"/>
            <a:ext cx="5085197" cy="26570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67" y="871182"/>
            <a:ext cx="4426933" cy="22329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622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103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Adobe Gothic Std B</vt:lpstr>
      <vt:lpstr>Adobe Garamond Pro Bold</vt:lpstr>
      <vt:lpstr>Arial</vt:lpstr>
      <vt:lpstr>Century Gothic</vt:lpstr>
      <vt:lpstr>Wingdings 3</vt:lpstr>
      <vt:lpstr>Sala de reuniones Ion</vt:lpstr>
      <vt:lpstr>HTML, CSS  JS</vt:lpstr>
      <vt:lpstr>HTML</vt:lpstr>
      <vt:lpstr>Css</vt:lpstr>
      <vt:lpstr>JavaScript</vt:lpstr>
      <vt:lpstr>Estructuras de Html</vt:lpstr>
      <vt:lpstr>Ejemplos de Páginas con css</vt:lpstr>
      <vt:lpstr>HTML, CSS,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  Js</dc:title>
  <dc:creator>Liceo Compu-Market</dc:creator>
  <cp:lastModifiedBy>Liceo Compu-Market</cp:lastModifiedBy>
  <cp:revision>4</cp:revision>
  <dcterms:created xsi:type="dcterms:W3CDTF">2019-05-31T13:33:53Z</dcterms:created>
  <dcterms:modified xsi:type="dcterms:W3CDTF">2019-05-31T14:05:18Z</dcterms:modified>
</cp:coreProperties>
</file>