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 smtClean="0"/>
              <a:t>Folium</a:t>
            </a:r>
            <a:r>
              <a:rPr lang="es-ES" dirty="0" smtClean="0"/>
              <a:t> </a:t>
            </a:r>
            <a:r>
              <a:rPr lang="es-ES" dirty="0" err="1" smtClean="0"/>
              <a:t>aplications</a:t>
            </a:r>
            <a:r>
              <a:rPr lang="es-ES" dirty="0" smtClean="0"/>
              <a:t> </a:t>
            </a:r>
            <a:r>
              <a:rPr lang="es-ES" dirty="0" err="1" smtClean="0"/>
              <a:t>spacex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Alejandro Martinez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71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all launch sites in proximity to the Equator line</a:t>
            </a:r>
            <a:r>
              <a:rPr lang="en-US" dirty="0" smtClean="0"/>
              <a:t>? Answer : They are very far of there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Are all launch sites in very close proximity to the coast</a:t>
            </a:r>
            <a:r>
              <a:rPr lang="en-US" dirty="0" smtClean="0"/>
              <a:t>? Answer: Yes</a:t>
            </a: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52" y="0"/>
            <a:ext cx="6089613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01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57915"/>
            <a:ext cx="8534400" cy="320187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625806"/>
            <a:ext cx="853440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launch sites in close proximity to </a:t>
            </a:r>
            <a:r>
              <a:rPr lang="en-US" dirty="0" smtClean="0"/>
              <a:t>coast line? Yes 0.94km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2570" y="685800"/>
            <a:ext cx="4337685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5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 launch sites in close proximity to railways?</a:t>
            </a:r>
            <a:br>
              <a:rPr lang="en-US" dirty="0"/>
            </a:br>
            <a:r>
              <a:rPr lang="en-US" dirty="0" smtClean="0"/>
              <a:t>Yes 1.44km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97" y="685800"/>
            <a:ext cx="606343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8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2" y="4396716"/>
            <a:ext cx="8534400" cy="1507067"/>
          </a:xfrm>
        </p:spPr>
        <p:txBody>
          <a:bodyPr>
            <a:normAutofit fontScale="90000"/>
          </a:bodyPr>
          <a:lstStyle/>
          <a:p>
            <a:r>
              <a:rPr lang="en-US" dirty="0"/>
              <a:t>Are launch sites in close proximity to highways?</a:t>
            </a:r>
            <a:br>
              <a:rPr lang="en-US" dirty="0"/>
            </a:br>
            <a:r>
              <a:rPr lang="en-US" smtClean="0"/>
              <a:t>Yes 0.66 km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697" y="685800"/>
            <a:ext cx="606343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82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 launch sites keep certain distance away from cities</a:t>
            </a:r>
            <a:r>
              <a:rPr lang="en-US" dirty="0" smtClean="0"/>
              <a:t>? Yes 54km</a:t>
            </a:r>
            <a:r>
              <a:rPr lang="en-US" dirty="0"/>
              <a:t/>
            </a:r>
            <a:br>
              <a:rPr lang="en-US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4969" y="685800"/>
            <a:ext cx="4912887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62697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</TotalTime>
  <Words>66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Sector</vt:lpstr>
      <vt:lpstr>Folium aplications spacex</vt:lpstr>
      <vt:lpstr>Are all launch sites in proximity to the Equator line? Answer : They are very far of there Are all launch sites in very close proximity to the coast? Answer: Yes </vt:lpstr>
      <vt:lpstr>Presentación de PowerPoint</vt:lpstr>
      <vt:lpstr>Are launch sites in close proximity to coast line? Yes 0.94km</vt:lpstr>
      <vt:lpstr>Are launch sites in close proximity to railways? Yes 1.44km</vt:lpstr>
      <vt:lpstr>Are launch sites in close proximity to highways? Yes 0.66 km</vt:lpstr>
      <vt:lpstr>Do launch sites keep certain distance away from cities? Yes 54km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Folium aplications spacex</dc:title>
  <dc:creator>Cuenta Microsoft</dc:creator>
  <cp:lastModifiedBy>Cuenta Microsoft</cp:lastModifiedBy>
  <cp:revision>2</cp:revision>
  <dcterms:created xsi:type="dcterms:W3CDTF">2025-06-28T04:10:48Z</dcterms:created>
  <dcterms:modified xsi:type="dcterms:W3CDTF">2025-06-28T04:27:04Z</dcterms:modified>
</cp:coreProperties>
</file>