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SPACEX DATA REPORT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ALEJANDRO MARTINEZ PANIAGUA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65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site has the largest successful launches</a:t>
            </a:r>
            <a:r>
              <a:rPr lang="en-US" dirty="0" smtClean="0"/>
              <a:t>? ANSWER: KSC LC-39A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97708"/>
            <a:ext cx="11128846" cy="37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8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site has the highest launch success rate</a:t>
            </a:r>
            <a:r>
              <a:rPr lang="en-US" dirty="0" smtClean="0"/>
              <a:t>? Answer: </a:t>
            </a:r>
            <a:r>
              <a:rPr lang="en-US" dirty="0" err="1" smtClean="0"/>
              <a:t>ksc</a:t>
            </a:r>
            <a:r>
              <a:rPr lang="en-US" dirty="0" smtClean="0"/>
              <a:t> lc-39a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403655"/>
            <a:ext cx="10889949" cy="35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3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payload range(s) has the highest launch success rate</a:t>
            </a:r>
            <a:r>
              <a:rPr lang="en-US" dirty="0" smtClean="0"/>
              <a:t>? Answer: </a:t>
            </a:r>
            <a:r>
              <a:rPr lang="en-US" dirty="0" err="1" smtClean="0"/>
              <a:t>pl</a:t>
            </a:r>
            <a:r>
              <a:rPr lang="en-US" dirty="0" smtClean="0"/>
              <a:t>(kg) [3k-4k]= 70%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206021"/>
            <a:ext cx="8534400" cy="25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payload range(s) has the lowest launch success rate</a:t>
            </a:r>
            <a:r>
              <a:rPr lang="en-US" dirty="0" smtClean="0"/>
              <a:t>? </a:t>
            </a:r>
            <a:r>
              <a:rPr lang="en-US" dirty="0" err="1" smtClean="0"/>
              <a:t>answerpl</a:t>
            </a:r>
            <a:r>
              <a:rPr lang="en-US" dirty="0" smtClean="0"/>
              <a:t>(kg</a:t>
            </a:r>
            <a:r>
              <a:rPr lang="en-US" dirty="0"/>
              <a:t>) </a:t>
            </a:r>
            <a:r>
              <a:rPr lang="en-US" dirty="0" smtClean="0"/>
              <a:t>[6k-7k] = 0%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600100"/>
            <a:ext cx="10181495" cy="32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6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443160"/>
            <a:ext cx="10539415" cy="2593381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2" y="4656090"/>
            <a:ext cx="4132542" cy="1169551"/>
          </a:xfrm>
          <a:prstGeom prst="rect">
            <a:avLst/>
          </a:prstGeom>
          <a:solidFill>
            <a:srgbClr val="2222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F9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Booster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v1.0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v1.1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B4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99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B5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etc.) has the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altLang="es-MX" sz="10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br>
              <a:rPr kumimoji="0" lang="es-MX" altLang="es-MX" sz="1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altLang="es-MX" sz="1000" cap="none" dirty="0">
                <a:ln>
                  <a:noFill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altLang="es-MX" sz="1000" cap="none" dirty="0">
                <a:ln>
                  <a:noFill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altLang="es-MX" sz="1000" cap="none" dirty="0" err="1" smtClean="0">
                <a:ln>
                  <a:noFill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s-MX" altLang="es-MX" sz="1000" cap="none" dirty="0" smtClean="0">
                <a:ln>
                  <a:noFill/>
                </a:ln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FT WITH 65%</a:t>
            </a:r>
            <a:endParaRPr kumimoji="0" lang="es-MX" altLang="es-MX" sz="1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918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77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Consolas</vt:lpstr>
      <vt:lpstr>Wingdings 3</vt:lpstr>
      <vt:lpstr>Sector</vt:lpstr>
      <vt:lpstr>SPACEX DATA REPORT</vt:lpstr>
      <vt:lpstr>Which site has the largest successful launches? ANSWER: KSC LC-39A </vt:lpstr>
      <vt:lpstr>Which site has the highest launch success rate? Answer: ksc lc-39a </vt:lpstr>
      <vt:lpstr>Which payload range(s) has the highest launch success rate? Answer: pl(kg) [3k-4k]= 70% </vt:lpstr>
      <vt:lpstr>Which payload range(s) has the lowest launch success rate? answerpl(kg) [6k-7k] = 0%  </vt:lpstr>
      <vt:lpstr> Which F9 Booster version (v1.0, v1.1, FT, B4, B5, etc.) has the highest launch success rate?    Answer: FT WITH 65%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 DATA REPORT</dc:title>
  <dc:creator>Cuenta Microsoft</dc:creator>
  <cp:lastModifiedBy>Cuenta Microsoft</cp:lastModifiedBy>
  <cp:revision>3</cp:revision>
  <dcterms:created xsi:type="dcterms:W3CDTF">2025-06-25T20:59:14Z</dcterms:created>
  <dcterms:modified xsi:type="dcterms:W3CDTF">2025-06-25T21:24:18Z</dcterms:modified>
</cp:coreProperties>
</file>