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6EE4-3BFD-4E55-605D-509130C0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35A4A-B4FC-77DD-935B-BC5F1B364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DBE6-9AD0-EDA9-39F1-AA9183F0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38E4-60F0-E5CD-6923-6143DFB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095E-BFF5-38FC-BE85-CE6ED848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AB34-73C0-E722-728A-470497E1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188E-455A-B8DD-9F35-96CDC80F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FCF0-AA1E-B609-3FB6-2F35807E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9373-E2C3-9065-2961-DA976E95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5519F-2D61-007A-1A8E-13D6689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EBC5E-ED17-4DEE-E79C-15F348330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577EC-2008-AB75-859C-3A38C0D9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130A-F92D-72D0-2BA9-22ED16AC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9F40-A13F-D777-7F75-B6CC3BF4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C49-DED6-A802-2854-6B68707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FCA-6E32-53EB-0E7B-46C28C3A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165F-8C7C-BD01-CC4E-42452F65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F6A5-293B-6651-B940-5266C14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BC00-CE0E-5ACD-0407-379FD4E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DFEB-EFAC-4D0C-4657-4EFF32E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4CEA-C483-126C-D969-2F6D97F5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D565-5D58-4DCA-9E38-D25482C3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E915-F05C-8862-94D3-13BE0B0A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787B-905A-8565-FA74-BF185DB2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13E6-3629-DB06-1B3B-1B09BEE9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78E4-54F0-0C1C-015C-E0903BBE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1A40-A659-D11B-8424-A9D6A2BF0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6921F-658E-6821-5C69-09D6BF66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22FA9-5CB5-1183-F04D-D22883FF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1B392-1200-436F-A3A1-55E7F98C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5B483-4503-0202-D2EF-216B4CF2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2D16-776D-8B61-A100-2F9AEE83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AF2A-AC99-2F53-8A0C-92791C06C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2986A-8C8F-B25F-7BBE-598BB0219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64B6D-7A32-A431-E597-AA6753FBA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18A6E-030C-E54D-2F63-7090EE544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CC989-D263-5868-9163-308EDE01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5862-2163-9892-5C98-33336852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7D013-5428-9AC9-1A44-B518E0FA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BD33-D5C2-DCFC-0B0B-695D0AC2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DF541-6162-CF0A-3A00-1BE12800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756AD-927E-3521-DD7C-02563643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78F36-2C30-C6B5-283C-2C03FB53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9A866-7793-F8D5-8751-6905CB4E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0A13-B476-788A-6E65-60B22A78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631A9-D1B1-BD7D-6C76-6BF5BA81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B8EA-847F-4B7A-83C8-27FFE997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2E9A-F931-CF14-10BC-0302B0ED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7711-5424-2499-3C62-A35EA2B4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430B-BBA6-8161-1CB3-0FB7852B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B573-6FF5-DABE-1D94-43B4EB95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31AE-F9D2-0CD6-E095-A253439D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FE9F-124A-9EA4-2F4E-C61D2373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A4CFC-04CE-380A-90C3-5069D285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BCF1A-F7C9-77A9-1E7A-5EE5A5338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AE30B-D201-0BAD-712F-A5729618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168D9-4AA2-134B-FA40-C346210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C3BA-E883-1212-A355-DC464109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1A465-BAA0-5EDB-9C61-16CE9ADE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F7F0-9DB5-6E3A-BD8E-D13E3BC6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A855-1F52-5B55-A0F0-18DD253CB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5329C-FEF0-46BA-8A9F-F573267CD9D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FFF4-FC0C-AC80-FA4E-5DD752A4D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9AEE-E775-EAA6-6ABF-5A9AC305C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6352D-6A50-4EAC-BA89-EA65E6B1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E1CD-CE34-76C2-110C-2FC0BFB48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483359"/>
            <a:ext cx="9144000" cy="1071563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بسم الله الرحمن الرحیم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44D9-6E65-D000-D59E-30B62532C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160" y="4282460"/>
            <a:ext cx="9144000" cy="452120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علیرضا سازگار</a:t>
            </a:r>
          </a:p>
          <a:p>
            <a:endParaRPr lang="en-US" dirty="0">
              <a:cs typeface="B Nazanin" panose="00000400000000000000" pitchFamily="2" charset="-78"/>
            </a:endParaRPr>
          </a:p>
          <a:p>
            <a:endParaRPr lang="en-US" dirty="0">
              <a:cs typeface="B Nazanin" panose="00000400000000000000" pitchFamily="2" charset="-78"/>
            </a:endParaRPr>
          </a:p>
          <a:p>
            <a:endParaRPr lang="en-US" dirty="0">
              <a:cs typeface="B Nazanin" panose="00000400000000000000" pitchFamily="2" charset="-78"/>
            </a:endParaRPr>
          </a:p>
          <a:p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26" name="Picture 2" descr="ARM.">
            <a:extLst>
              <a:ext uri="{FF2B5EF4-FFF2-40B4-BE49-F238E27FC236}">
                <a16:creationId xmlns:a16="http://schemas.microsoft.com/office/drawing/2014/main" id="{0B5FA266-8E2A-D1B4-B50A-ACEC3F9D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362"/>
            <a:ext cx="1619249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660BC-3EA0-60D1-4A79-B4259F4FC7E2}"/>
              </a:ext>
            </a:extLst>
          </p:cNvPr>
          <p:cNvSpPr txBox="1"/>
          <p:nvPr/>
        </p:nvSpPr>
        <p:spPr>
          <a:xfrm>
            <a:off x="3749040" y="3129280"/>
            <a:ext cx="37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cs typeface="B Nazanin" panose="00000400000000000000" pitchFamily="2" charset="-78"/>
              </a:rPr>
              <a:t>برنامه نویسی دستگاه های سیار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11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2D8C-DD54-F10B-1F69-03951EE6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راه های ارتباطی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351B-5EA7-5A22-8875-B2AD097D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تلگرام :</a:t>
            </a:r>
            <a:r>
              <a:rPr lang="en-US" dirty="0">
                <a:cs typeface="B Nazanin" panose="00000400000000000000" pitchFamily="2" charset="-78"/>
              </a:rPr>
              <a:t>@alireza_sazegar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ایمیل:</a:t>
            </a:r>
            <a:r>
              <a:rPr lang="en-US" dirty="0">
                <a:cs typeface="B Nazanin" panose="00000400000000000000" pitchFamily="2" charset="-78"/>
              </a:rPr>
              <a:t>Alireza.sazegar@mail.um.ac.ir</a:t>
            </a:r>
          </a:p>
        </p:txBody>
      </p:sp>
      <p:pic>
        <p:nvPicPr>
          <p:cNvPr id="4" name="Picture 2" descr="ARM.">
            <a:extLst>
              <a:ext uri="{FF2B5EF4-FFF2-40B4-BE49-F238E27FC236}">
                <a16:creationId xmlns:a16="http://schemas.microsoft.com/office/drawing/2014/main" id="{5505A5D6-5B92-C6FC-DD5F-B58EA138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362"/>
            <a:ext cx="1619249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7D7-BC86-CA65-B4C3-432FEA2F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ارزشیابی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87400D-0903-6688-FBDC-64B82D96F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95890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889797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5747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بارم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نوع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2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پژوهش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7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پروژه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میانترم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8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پایان ترم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286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1F4BBE-03A4-E6C9-7C75-73717F606F84}"/>
              </a:ext>
            </a:extLst>
          </p:cNvPr>
          <p:cNvSpPr txBox="1"/>
          <p:nvPr/>
        </p:nvSpPr>
        <p:spPr>
          <a:xfrm>
            <a:off x="838201" y="418592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1-حضور و غیاب در صورت عدم غیبت 1 نمره مازاد دارد.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2" descr="ARM.">
            <a:extLst>
              <a:ext uri="{FF2B5EF4-FFF2-40B4-BE49-F238E27FC236}">
                <a16:creationId xmlns:a16="http://schemas.microsoft.com/office/drawing/2014/main" id="{6928E237-2BCB-9079-FD52-76330463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362"/>
            <a:ext cx="1619249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2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BE6A-DBEC-99DD-36B5-B4915E1F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طرح درس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E573B-F98C-B90D-E250-0DDC6BB9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908" y="1547971"/>
            <a:ext cx="7166041" cy="4906645"/>
          </a:xfrm>
          <a:prstGeom prst="rect">
            <a:avLst/>
          </a:prstGeom>
        </p:spPr>
      </p:pic>
      <p:pic>
        <p:nvPicPr>
          <p:cNvPr id="8" name="Picture 2" descr="ARM.">
            <a:extLst>
              <a:ext uri="{FF2B5EF4-FFF2-40B4-BE49-F238E27FC236}">
                <a16:creationId xmlns:a16="http://schemas.microsoft.com/office/drawing/2014/main" id="{7E48F19A-1A0D-2683-F2C9-B3D5A76F4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362"/>
            <a:ext cx="1619249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42E7-82ED-A857-C765-7D5BC33E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منابع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8451-CAD5-0437-53D1-33C7615F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Griffiths, D. Griffiths, Head First Android Development: A Brain-Friendly Guide, 1st Edition, O’Reilly, 2015.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Mednieks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Dornin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Programming Android: Java Programming for the New Generation of Mobile Devices, O’Reilly, 2012.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L. Murphy, The Busy Coder's Guide to Advanced Android Development, 8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ISBN: 978-0- 9816780-0-9.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Iversen, 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Eierman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Learning Mobile App Development, Addison-Wesley, 2011.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resources: a. Android developer center, developer.android.com b. Google I/O 2017, https://events.google.com/io/ c. Android Developer Tools, http://developer.android.com/tools</a:t>
            </a:r>
          </a:p>
        </p:txBody>
      </p:sp>
      <p:pic>
        <p:nvPicPr>
          <p:cNvPr id="4" name="Picture 2" descr="ARM.">
            <a:extLst>
              <a:ext uri="{FF2B5EF4-FFF2-40B4-BE49-F238E27FC236}">
                <a16:creationId xmlns:a16="http://schemas.microsoft.com/office/drawing/2014/main" id="{393AEA87-23E4-666E-65B0-DEC7C9AA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362"/>
            <a:ext cx="1619249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3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B Nazanin</vt:lpstr>
      <vt:lpstr>Times New Roman</vt:lpstr>
      <vt:lpstr>Office Theme</vt:lpstr>
      <vt:lpstr>بسم الله الرحمن الرحیم</vt:lpstr>
      <vt:lpstr>راه های ارتباطی</vt:lpstr>
      <vt:lpstr>ارزشیابی</vt:lpstr>
      <vt:lpstr>طرح درس</vt:lpstr>
      <vt:lpstr>منابع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</dc:creator>
  <cp:lastModifiedBy>Ali</cp:lastModifiedBy>
  <cp:revision>1</cp:revision>
  <dcterms:created xsi:type="dcterms:W3CDTF">2024-10-03T07:29:32Z</dcterms:created>
  <dcterms:modified xsi:type="dcterms:W3CDTF">2024-10-03T07:29:46Z</dcterms:modified>
</cp:coreProperties>
</file>