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5" r:id="rId5"/>
    <p:sldId id="271" r:id="rId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3399"/>
    <a:srgbClr val="33CCCC"/>
    <a:srgbClr val="FF6699"/>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C52A13-B456-4B6E-58A3-FF9A5A9BF8E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F7EA4CEC-2B4A-5D44-6769-C25F9470F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E5DB5FE-E76A-D184-BB06-D2DAEF75600A}"/>
              </a:ext>
            </a:extLst>
          </p:cNvPr>
          <p:cNvSpPr>
            <a:spLocks noGrp="1"/>
          </p:cNvSpPr>
          <p:nvPr>
            <p:ph type="dt" sz="half" idx="10"/>
          </p:nvPr>
        </p:nvSpPr>
        <p:spPr/>
        <p:txBody>
          <a:bodyPr/>
          <a:lstStyle/>
          <a:p>
            <a:fld id="{DD0907B0-9781-4339-9E7C-8F38AF468017}" type="datetimeFigureOut">
              <a:rPr lang="es-PE" smtClean="0"/>
              <a:t>22/12/2022</a:t>
            </a:fld>
            <a:endParaRPr lang="es-PE"/>
          </a:p>
        </p:txBody>
      </p:sp>
      <p:sp>
        <p:nvSpPr>
          <p:cNvPr id="5" name="Marcador de pie de página 4">
            <a:extLst>
              <a:ext uri="{FF2B5EF4-FFF2-40B4-BE49-F238E27FC236}">
                <a16:creationId xmlns:a16="http://schemas.microsoft.com/office/drawing/2014/main" id="{35359A7B-9173-31CD-D1D0-82001A6B783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30FB768-909F-83AD-65ED-B89C7B1872E6}"/>
              </a:ext>
            </a:extLst>
          </p:cNvPr>
          <p:cNvSpPr>
            <a:spLocks noGrp="1"/>
          </p:cNvSpPr>
          <p:nvPr>
            <p:ph type="sldNum" sz="quarter" idx="12"/>
          </p:nvPr>
        </p:nvSpPr>
        <p:spPr/>
        <p:txBody>
          <a:bodyPr/>
          <a:lstStyle/>
          <a:p>
            <a:fld id="{CB318624-1CFC-4E6A-B1F1-358BFA1444F2}" type="slidenum">
              <a:rPr lang="es-PE" smtClean="0"/>
              <a:t>‹Nº›</a:t>
            </a:fld>
            <a:endParaRPr lang="es-PE"/>
          </a:p>
        </p:txBody>
      </p:sp>
    </p:spTree>
    <p:extLst>
      <p:ext uri="{BB962C8B-B14F-4D97-AF65-F5344CB8AC3E}">
        <p14:creationId xmlns:p14="http://schemas.microsoft.com/office/powerpoint/2010/main" val="298675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37FEB-8E8E-2CD2-1E5F-BA4A7577B19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9E92FC0-F17B-276D-D760-D41050A5D0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7099A5C-CE98-A332-2865-B4780E48608E}"/>
              </a:ext>
            </a:extLst>
          </p:cNvPr>
          <p:cNvSpPr>
            <a:spLocks noGrp="1"/>
          </p:cNvSpPr>
          <p:nvPr>
            <p:ph type="dt" sz="half" idx="10"/>
          </p:nvPr>
        </p:nvSpPr>
        <p:spPr/>
        <p:txBody>
          <a:bodyPr/>
          <a:lstStyle/>
          <a:p>
            <a:fld id="{DD0907B0-9781-4339-9E7C-8F38AF468017}" type="datetimeFigureOut">
              <a:rPr lang="es-PE" smtClean="0"/>
              <a:t>22/12/2022</a:t>
            </a:fld>
            <a:endParaRPr lang="es-PE"/>
          </a:p>
        </p:txBody>
      </p:sp>
      <p:sp>
        <p:nvSpPr>
          <p:cNvPr id="5" name="Marcador de pie de página 4">
            <a:extLst>
              <a:ext uri="{FF2B5EF4-FFF2-40B4-BE49-F238E27FC236}">
                <a16:creationId xmlns:a16="http://schemas.microsoft.com/office/drawing/2014/main" id="{3B666BB9-06AF-20FC-D568-95E0A8492A7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5398881-3DDC-A2BC-E765-73BCFB545183}"/>
              </a:ext>
            </a:extLst>
          </p:cNvPr>
          <p:cNvSpPr>
            <a:spLocks noGrp="1"/>
          </p:cNvSpPr>
          <p:nvPr>
            <p:ph type="sldNum" sz="quarter" idx="12"/>
          </p:nvPr>
        </p:nvSpPr>
        <p:spPr/>
        <p:txBody>
          <a:bodyPr/>
          <a:lstStyle/>
          <a:p>
            <a:fld id="{CB318624-1CFC-4E6A-B1F1-358BFA1444F2}" type="slidenum">
              <a:rPr lang="es-PE" smtClean="0"/>
              <a:t>‹Nº›</a:t>
            </a:fld>
            <a:endParaRPr lang="es-PE"/>
          </a:p>
        </p:txBody>
      </p:sp>
    </p:spTree>
    <p:extLst>
      <p:ext uri="{BB962C8B-B14F-4D97-AF65-F5344CB8AC3E}">
        <p14:creationId xmlns:p14="http://schemas.microsoft.com/office/powerpoint/2010/main" val="270684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534EBDD-98B7-B5CD-B914-3FA415BBC6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D9DD2B7-2269-3843-5493-B8CE36630E6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C78780B-8E1E-CE64-41A4-470E4350C7D3}"/>
              </a:ext>
            </a:extLst>
          </p:cNvPr>
          <p:cNvSpPr>
            <a:spLocks noGrp="1"/>
          </p:cNvSpPr>
          <p:nvPr>
            <p:ph type="dt" sz="half" idx="10"/>
          </p:nvPr>
        </p:nvSpPr>
        <p:spPr/>
        <p:txBody>
          <a:bodyPr/>
          <a:lstStyle/>
          <a:p>
            <a:fld id="{DD0907B0-9781-4339-9E7C-8F38AF468017}" type="datetimeFigureOut">
              <a:rPr lang="es-PE" smtClean="0"/>
              <a:t>22/12/2022</a:t>
            </a:fld>
            <a:endParaRPr lang="es-PE"/>
          </a:p>
        </p:txBody>
      </p:sp>
      <p:sp>
        <p:nvSpPr>
          <p:cNvPr id="5" name="Marcador de pie de página 4">
            <a:extLst>
              <a:ext uri="{FF2B5EF4-FFF2-40B4-BE49-F238E27FC236}">
                <a16:creationId xmlns:a16="http://schemas.microsoft.com/office/drawing/2014/main" id="{F6CE4B34-F281-AB24-1976-82881D22025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9527628-1EFB-8BF9-41D5-F8A420BFFA94}"/>
              </a:ext>
            </a:extLst>
          </p:cNvPr>
          <p:cNvSpPr>
            <a:spLocks noGrp="1"/>
          </p:cNvSpPr>
          <p:nvPr>
            <p:ph type="sldNum" sz="quarter" idx="12"/>
          </p:nvPr>
        </p:nvSpPr>
        <p:spPr/>
        <p:txBody>
          <a:bodyPr/>
          <a:lstStyle/>
          <a:p>
            <a:fld id="{CB318624-1CFC-4E6A-B1F1-358BFA1444F2}" type="slidenum">
              <a:rPr lang="es-PE" smtClean="0"/>
              <a:t>‹Nº›</a:t>
            </a:fld>
            <a:endParaRPr lang="es-PE"/>
          </a:p>
        </p:txBody>
      </p:sp>
    </p:spTree>
    <p:extLst>
      <p:ext uri="{BB962C8B-B14F-4D97-AF65-F5344CB8AC3E}">
        <p14:creationId xmlns:p14="http://schemas.microsoft.com/office/powerpoint/2010/main" val="106998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3D70D-8481-B20E-4122-659D43236F0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F35BBBC-B940-043D-C128-CD00B93C389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275176-114E-0BAB-71BE-FA1D9405ABBF}"/>
              </a:ext>
            </a:extLst>
          </p:cNvPr>
          <p:cNvSpPr>
            <a:spLocks noGrp="1"/>
          </p:cNvSpPr>
          <p:nvPr>
            <p:ph type="dt" sz="half" idx="10"/>
          </p:nvPr>
        </p:nvSpPr>
        <p:spPr/>
        <p:txBody>
          <a:bodyPr/>
          <a:lstStyle/>
          <a:p>
            <a:fld id="{DD0907B0-9781-4339-9E7C-8F38AF468017}" type="datetimeFigureOut">
              <a:rPr lang="es-PE" smtClean="0"/>
              <a:t>22/12/2022</a:t>
            </a:fld>
            <a:endParaRPr lang="es-PE"/>
          </a:p>
        </p:txBody>
      </p:sp>
      <p:sp>
        <p:nvSpPr>
          <p:cNvPr id="5" name="Marcador de pie de página 4">
            <a:extLst>
              <a:ext uri="{FF2B5EF4-FFF2-40B4-BE49-F238E27FC236}">
                <a16:creationId xmlns:a16="http://schemas.microsoft.com/office/drawing/2014/main" id="{3111C820-E86E-0518-EE7F-AA29F04390C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6307658-E1DC-E28D-9586-46E7B89EEE04}"/>
              </a:ext>
            </a:extLst>
          </p:cNvPr>
          <p:cNvSpPr>
            <a:spLocks noGrp="1"/>
          </p:cNvSpPr>
          <p:nvPr>
            <p:ph type="sldNum" sz="quarter" idx="12"/>
          </p:nvPr>
        </p:nvSpPr>
        <p:spPr/>
        <p:txBody>
          <a:bodyPr/>
          <a:lstStyle/>
          <a:p>
            <a:fld id="{CB318624-1CFC-4E6A-B1F1-358BFA1444F2}" type="slidenum">
              <a:rPr lang="es-PE" smtClean="0"/>
              <a:t>‹Nº›</a:t>
            </a:fld>
            <a:endParaRPr lang="es-PE"/>
          </a:p>
        </p:txBody>
      </p:sp>
    </p:spTree>
    <p:extLst>
      <p:ext uri="{BB962C8B-B14F-4D97-AF65-F5344CB8AC3E}">
        <p14:creationId xmlns:p14="http://schemas.microsoft.com/office/powerpoint/2010/main" val="344675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C6FC6-201B-EA7A-09F2-43289E5A86D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117B257-22D4-C23C-84FD-8E3561495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B7CBE8A-8E9B-6BBE-711B-1E55E2BA2449}"/>
              </a:ext>
            </a:extLst>
          </p:cNvPr>
          <p:cNvSpPr>
            <a:spLocks noGrp="1"/>
          </p:cNvSpPr>
          <p:nvPr>
            <p:ph type="dt" sz="half" idx="10"/>
          </p:nvPr>
        </p:nvSpPr>
        <p:spPr/>
        <p:txBody>
          <a:bodyPr/>
          <a:lstStyle/>
          <a:p>
            <a:fld id="{DD0907B0-9781-4339-9E7C-8F38AF468017}" type="datetimeFigureOut">
              <a:rPr lang="es-PE" smtClean="0"/>
              <a:t>22/12/2022</a:t>
            </a:fld>
            <a:endParaRPr lang="es-PE"/>
          </a:p>
        </p:txBody>
      </p:sp>
      <p:sp>
        <p:nvSpPr>
          <p:cNvPr id="5" name="Marcador de pie de página 4">
            <a:extLst>
              <a:ext uri="{FF2B5EF4-FFF2-40B4-BE49-F238E27FC236}">
                <a16:creationId xmlns:a16="http://schemas.microsoft.com/office/drawing/2014/main" id="{4C9C2171-6833-4AC9-4F9C-DFAA1500B95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6B6337A-E11E-F868-82B0-0EAC9209D5D1}"/>
              </a:ext>
            </a:extLst>
          </p:cNvPr>
          <p:cNvSpPr>
            <a:spLocks noGrp="1"/>
          </p:cNvSpPr>
          <p:nvPr>
            <p:ph type="sldNum" sz="quarter" idx="12"/>
          </p:nvPr>
        </p:nvSpPr>
        <p:spPr/>
        <p:txBody>
          <a:bodyPr/>
          <a:lstStyle/>
          <a:p>
            <a:fld id="{CB318624-1CFC-4E6A-B1F1-358BFA1444F2}" type="slidenum">
              <a:rPr lang="es-PE" smtClean="0"/>
              <a:t>‹Nº›</a:t>
            </a:fld>
            <a:endParaRPr lang="es-PE"/>
          </a:p>
        </p:txBody>
      </p:sp>
    </p:spTree>
    <p:extLst>
      <p:ext uri="{BB962C8B-B14F-4D97-AF65-F5344CB8AC3E}">
        <p14:creationId xmlns:p14="http://schemas.microsoft.com/office/powerpoint/2010/main" val="206703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F7913-4427-46A8-D02D-9B59424B4E0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254FC17-0254-FBA6-19AD-6D9EBCF9E7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3B3F3ECE-77AA-0C90-3E1D-C5E8D2A5944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C46130E-758B-8CBE-1613-3741A065F1A2}"/>
              </a:ext>
            </a:extLst>
          </p:cNvPr>
          <p:cNvSpPr>
            <a:spLocks noGrp="1"/>
          </p:cNvSpPr>
          <p:nvPr>
            <p:ph type="dt" sz="half" idx="10"/>
          </p:nvPr>
        </p:nvSpPr>
        <p:spPr/>
        <p:txBody>
          <a:bodyPr/>
          <a:lstStyle/>
          <a:p>
            <a:fld id="{DD0907B0-9781-4339-9E7C-8F38AF468017}" type="datetimeFigureOut">
              <a:rPr lang="es-PE" smtClean="0"/>
              <a:t>22/12/2022</a:t>
            </a:fld>
            <a:endParaRPr lang="es-PE"/>
          </a:p>
        </p:txBody>
      </p:sp>
      <p:sp>
        <p:nvSpPr>
          <p:cNvPr id="6" name="Marcador de pie de página 5">
            <a:extLst>
              <a:ext uri="{FF2B5EF4-FFF2-40B4-BE49-F238E27FC236}">
                <a16:creationId xmlns:a16="http://schemas.microsoft.com/office/drawing/2014/main" id="{29A07781-45EE-1789-8CC7-24122812C8D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DA8A6A8-5C40-B1F7-A101-C456E62D83E1}"/>
              </a:ext>
            </a:extLst>
          </p:cNvPr>
          <p:cNvSpPr>
            <a:spLocks noGrp="1"/>
          </p:cNvSpPr>
          <p:nvPr>
            <p:ph type="sldNum" sz="quarter" idx="12"/>
          </p:nvPr>
        </p:nvSpPr>
        <p:spPr/>
        <p:txBody>
          <a:bodyPr/>
          <a:lstStyle/>
          <a:p>
            <a:fld id="{CB318624-1CFC-4E6A-B1F1-358BFA1444F2}" type="slidenum">
              <a:rPr lang="es-PE" smtClean="0"/>
              <a:t>‹Nº›</a:t>
            </a:fld>
            <a:endParaRPr lang="es-PE"/>
          </a:p>
        </p:txBody>
      </p:sp>
    </p:spTree>
    <p:extLst>
      <p:ext uri="{BB962C8B-B14F-4D97-AF65-F5344CB8AC3E}">
        <p14:creationId xmlns:p14="http://schemas.microsoft.com/office/powerpoint/2010/main" val="79235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2A517-0D41-BA3B-6A4F-973B3C1E0B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1D14ECC-1FDA-713B-359B-A2493AA81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DA343DF-854E-08F1-AC7E-0B5182554C7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119D608B-55A7-1992-EB38-39ACCC347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2667F2B-963A-3350-B2DC-886BE79B2DD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96AF0CF2-0B32-77E6-1EC0-BA2EBFBD1678}"/>
              </a:ext>
            </a:extLst>
          </p:cNvPr>
          <p:cNvSpPr>
            <a:spLocks noGrp="1"/>
          </p:cNvSpPr>
          <p:nvPr>
            <p:ph type="dt" sz="half" idx="10"/>
          </p:nvPr>
        </p:nvSpPr>
        <p:spPr/>
        <p:txBody>
          <a:bodyPr/>
          <a:lstStyle/>
          <a:p>
            <a:fld id="{DD0907B0-9781-4339-9E7C-8F38AF468017}" type="datetimeFigureOut">
              <a:rPr lang="es-PE" smtClean="0"/>
              <a:t>22/12/2022</a:t>
            </a:fld>
            <a:endParaRPr lang="es-PE"/>
          </a:p>
        </p:txBody>
      </p:sp>
      <p:sp>
        <p:nvSpPr>
          <p:cNvPr id="8" name="Marcador de pie de página 7">
            <a:extLst>
              <a:ext uri="{FF2B5EF4-FFF2-40B4-BE49-F238E27FC236}">
                <a16:creationId xmlns:a16="http://schemas.microsoft.com/office/drawing/2014/main" id="{134B7DE7-FB5E-DA4B-E094-38535C5C6753}"/>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5454F774-AB66-3BC2-6BC8-D08091C3AC63}"/>
              </a:ext>
            </a:extLst>
          </p:cNvPr>
          <p:cNvSpPr>
            <a:spLocks noGrp="1"/>
          </p:cNvSpPr>
          <p:nvPr>
            <p:ph type="sldNum" sz="quarter" idx="12"/>
          </p:nvPr>
        </p:nvSpPr>
        <p:spPr/>
        <p:txBody>
          <a:bodyPr/>
          <a:lstStyle/>
          <a:p>
            <a:fld id="{CB318624-1CFC-4E6A-B1F1-358BFA1444F2}" type="slidenum">
              <a:rPr lang="es-PE" smtClean="0"/>
              <a:t>‹Nº›</a:t>
            </a:fld>
            <a:endParaRPr lang="es-PE"/>
          </a:p>
        </p:txBody>
      </p:sp>
    </p:spTree>
    <p:extLst>
      <p:ext uri="{BB962C8B-B14F-4D97-AF65-F5344CB8AC3E}">
        <p14:creationId xmlns:p14="http://schemas.microsoft.com/office/powerpoint/2010/main" val="409654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29F6D-1657-C4F9-074B-70B3C7E34B0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BBA4E61-E8FA-E6B4-22DD-ED6235D0C516}"/>
              </a:ext>
            </a:extLst>
          </p:cNvPr>
          <p:cNvSpPr>
            <a:spLocks noGrp="1"/>
          </p:cNvSpPr>
          <p:nvPr>
            <p:ph type="dt" sz="half" idx="10"/>
          </p:nvPr>
        </p:nvSpPr>
        <p:spPr/>
        <p:txBody>
          <a:bodyPr/>
          <a:lstStyle/>
          <a:p>
            <a:fld id="{DD0907B0-9781-4339-9E7C-8F38AF468017}" type="datetimeFigureOut">
              <a:rPr lang="es-PE" smtClean="0"/>
              <a:t>22/12/2022</a:t>
            </a:fld>
            <a:endParaRPr lang="es-PE"/>
          </a:p>
        </p:txBody>
      </p:sp>
      <p:sp>
        <p:nvSpPr>
          <p:cNvPr id="4" name="Marcador de pie de página 3">
            <a:extLst>
              <a:ext uri="{FF2B5EF4-FFF2-40B4-BE49-F238E27FC236}">
                <a16:creationId xmlns:a16="http://schemas.microsoft.com/office/drawing/2014/main" id="{0E24AD47-5FF3-F9BA-50A4-7762C05BA001}"/>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A1DA6D79-EC3D-35E8-61B4-F0DD23E6172A}"/>
              </a:ext>
            </a:extLst>
          </p:cNvPr>
          <p:cNvSpPr>
            <a:spLocks noGrp="1"/>
          </p:cNvSpPr>
          <p:nvPr>
            <p:ph type="sldNum" sz="quarter" idx="12"/>
          </p:nvPr>
        </p:nvSpPr>
        <p:spPr/>
        <p:txBody>
          <a:bodyPr/>
          <a:lstStyle/>
          <a:p>
            <a:fld id="{CB318624-1CFC-4E6A-B1F1-358BFA1444F2}" type="slidenum">
              <a:rPr lang="es-PE" smtClean="0"/>
              <a:t>‹Nº›</a:t>
            </a:fld>
            <a:endParaRPr lang="es-PE"/>
          </a:p>
        </p:txBody>
      </p:sp>
    </p:spTree>
    <p:extLst>
      <p:ext uri="{BB962C8B-B14F-4D97-AF65-F5344CB8AC3E}">
        <p14:creationId xmlns:p14="http://schemas.microsoft.com/office/powerpoint/2010/main" val="253596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C5AFD66-F381-2D17-8E34-4CFD28653360}"/>
              </a:ext>
            </a:extLst>
          </p:cNvPr>
          <p:cNvSpPr>
            <a:spLocks noGrp="1"/>
          </p:cNvSpPr>
          <p:nvPr>
            <p:ph type="dt" sz="half" idx="10"/>
          </p:nvPr>
        </p:nvSpPr>
        <p:spPr/>
        <p:txBody>
          <a:bodyPr/>
          <a:lstStyle/>
          <a:p>
            <a:fld id="{DD0907B0-9781-4339-9E7C-8F38AF468017}" type="datetimeFigureOut">
              <a:rPr lang="es-PE" smtClean="0"/>
              <a:t>22/12/2022</a:t>
            </a:fld>
            <a:endParaRPr lang="es-PE"/>
          </a:p>
        </p:txBody>
      </p:sp>
      <p:sp>
        <p:nvSpPr>
          <p:cNvPr id="3" name="Marcador de pie de página 2">
            <a:extLst>
              <a:ext uri="{FF2B5EF4-FFF2-40B4-BE49-F238E27FC236}">
                <a16:creationId xmlns:a16="http://schemas.microsoft.com/office/drawing/2014/main" id="{3BE804F1-8AD2-E02B-00AA-CAAC09CADA88}"/>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F80A5A7A-DF4E-9FBF-4D53-AFA23DC884F6}"/>
              </a:ext>
            </a:extLst>
          </p:cNvPr>
          <p:cNvSpPr>
            <a:spLocks noGrp="1"/>
          </p:cNvSpPr>
          <p:nvPr>
            <p:ph type="sldNum" sz="quarter" idx="12"/>
          </p:nvPr>
        </p:nvSpPr>
        <p:spPr/>
        <p:txBody>
          <a:bodyPr/>
          <a:lstStyle/>
          <a:p>
            <a:fld id="{CB318624-1CFC-4E6A-B1F1-358BFA1444F2}" type="slidenum">
              <a:rPr lang="es-PE" smtClean="0"/>
              <a:t>‹Nº›</a:t>
            </a:fld>
            <a:endParaRPr lang="es-PE"/>
          </a:p>
        </p:txBody>
      </p:sp>
    </p:spTree>
    <p:extLst>
      <p:ext uri="{BB962C8B-B14F-4D97-AF65-F5344CB8AC3E}">
        <p14:creationId xmlns:p14="http://schemas.microsoft.com/office/powerpoint/2010/main" val="248878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14118C-A80B-13E2-FCC7-81688AB4F1D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5D1DC9B-CF35-45CF-ECA8-28D21DD261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9AFA1AF2-C595-40D0-D18B-CADB8D73A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0B70BA7-24FE-2F5B-EAD1-6AEEE6809E2A}"/>
              </a:ext>
            </a:extLst>
          </p:cNvPr>
          <p:cNvSpPr>
            <a:spLocks noGrp="1"/>
          </p:cNvSpPr>
          <p:nvPr>
            <p:ph type="dt" sz="half" idx="10"/>
          </p:nvPr>
        </p:nvSpPr>
        <p:spPr/>
        <p:txBody>
          <a:bodyPr/>
          <a:lstStyle/>
          <a:p>
            <a:fld id="{DD0907B0-9781-4339-9E7C-8F38AF468017}" type="datetimeFigureOut">
              <a:rPr lang="es-PE" smtClean="0"/>
              <a:t>22/12/2022</a:t>
            </a:fld>
            <a:endParaRPr lang="es-PE"/>
          </a:p>
        </p:txBody>
      </p:sp>
      <p:sp>
        <p:nvSpPr>
          <p:cNvPr id="6" name="Marcador de pie de página 5">
            <a:extLst>
              <a:ext uri="{FF2B5EF4-FFF2-40B4-BE49-F238E27FC236}">
                <a16:creationId xmlns:a16="http://schemas.microsoft.com/office/drawing/2014/main" id="{CFF3A287-0887-54A5-0CCD-7AA062FEE34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DACFB5F2-4C85-CD7C-19D8-17283B61ED1B}"/>
              </a:ext>
            </a:extLst>
          </p:cNvPr>
          <p:cNvSpPr>
            <a:spLocks noGrp="1"/>
          </p:cNvSpPr>
          <p:nvPr>
            <p:ph type="sldNum" sz="quarter" idx="12"/>
          </p:nvPr>
        </p:nvSpPr>
        <p:spPr/>
        <p:txBody>
          <a:bodyPr/>
          <a:lstStyle/>
          <a:p>
            <a:fld id="{CB318624-1CFC-4E6A-B1F1-358BFA1444F2}" type="slidenum">
              <a:rPr lang="es-PE" smtClean="0"/>
              <a:t>‹Nº›</a:t>
            </a:fld>
            <a:endParaRPr lang="es-PE"/>
          </a:p>
        </p:txBody>
      </p:sp>
    </p:spTree>
    <p:extLst>
      <p:ext uri="{BB962C8B-B14F-4D97-AF65-F5344CB8AC3E}">
        <p14:creationId xmlns:p14="http://schemas.microsoft.com/office/powerpoint/2010/main" val="337439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664D8-012A-0A36-48B3-D294B9F5EBB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15CEBE3A-7D28-2683-E467-67DBB3E8D4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3588454C-11CD-EE5A-9E28-0101BCCB1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48F2BC4-1F92-A965-74CA-6B72F72C74C1}"/>
              </a:ext>
            </a:extLst>
          </p:cNvPr>
          <p:cNvSpPr>
            <a:spLocks noGrp="1"/>
          </p:cNvSpPr>
          <p:nvPr>
            <p:ph type="dt" sz="half" idx="10"/>
          </p:nvPr>
        </p:nvSpPr>
        <p:spPr/>
        <p:txBody>
          <a:bodyPr/>
          <a:lstStyle/>
          <a:p>
            <a:fld id="{DD0907B0-9781-4339-9E7C-8F38AF468017}" type="datetimeFigureOut">
              <a:rPr lang="es-PE" smtClean="0"/>
              <a:t>22/12/2022</a:t>
            </a:fld>
            <a:endParaRPr lang="es-PE"/>
          </a:p>
        </p:txBody>
      </p:sp>
      <p:sp>
        <p:nvSpPr>
          <p:cNvPr id="6" name="Marcador de pie de página 5">
            <a:extLst>
              <a:ext uri="{FF2B5EF4-FFF2-40B4-BE49-F238E27FC236}">
                <a16:creationId xmlns:a16="http://schemas.microsoft.com/office/drawing/2014/main" id="{A07D4D9C-8C72-C500-55D0-D8B58E6DA21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DEB86D4D-EB0B-4295-30F3-214EF7C1DF2A}"/>
              </a:ext>
            </a:extLst>
          </p:cNvPr>
          <p:cNvSpPr>
            <a:spLocks noGrp="1"/>
          </p:cNvSpPr>
          <p:nvPr>
            <p:ph type="sldNum" sz="quarter" idx="12"/>
          </p:nvPr>
        </p:nvSpPr>
        <p:spPr/>
        <p:txBody>
          <a:bodyPr/>
          <a:lstStyle/>
          <a:p>
            <a:fld id="{CB318624-1CFC-4E6A-B1F1-358BFA1444F2}" type="slidenum">
              <a:rPr lang="es-PE" smtClean="0"/>
              <a:t>‹Nº›</a:t>
            </a:fld>
            <a:endParaRPr lang="es-PE"/>
          </a:p>
        </p:txBody>
      </p:sp>
    </p:spTree>
    <p:extLst>
      <p:ext uri="{BB962C8B-B14F-4D97-AF65-F5344CB8AC3E}">
        <p14:creationId xmlns:p14="http://schemas.microsoft.com/office/powerpoint/2010/main" val="149982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536A4A5-8DB2-F85C-55C4-8EB3CA28E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C2810B3-30A0-C335-A1CF-AA41A7D3EC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76E7E71-95BD-7C10-64A2-4BDB8C7EDC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907B0-9781-4339-9E7C-8F38AF468017}" type="datetimeFigureOut">
              <a:rPr lang="es-PE" smtClean="0"/>
              <a:t>22/12/2022</a:t>
            </a:fld>
            <a:endParaRPr lang="es-PE"/>
          </a:p>
        </p:txBody>
      </p:sp>
      <p:sp>
        <p:nvSpPr>
          <p:cNvPr id="5" name="Marcador de pie de página 4">
            <a:extLst>
              <a:ext uri="{FF2B5EF4-FFF2-40B4-BE49-F238E27FC236}">
                <a16:creationId xmlns:a16="http://schemas.microsoft.com/office/drawing/2014/main" id="{41D65387-4E55-53AB-C243-3700F09C0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986D0133-7826-34A0-893E-D609914DF3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18624-1CFC-4E6A-B1F1-358BFA1444F2}" type="slidenum">
              <a:rPr lang="es-PE" smtClean="0"/>
              <a:t>‹Nº›</a:t>
            </a:fld>
            <a:endParaRPr lang="es-PE"/>
          </a:p>
        </p:txBody>
      </p:sp>
    </p:spTree>
    <p:extLst>
      <p:ext uri="{BB962C8B-B14F-4D97-AF65-F5344CB8AC3E}">
        <p14:creationId xmlns:p14="http://schemas.microsoft.com/office/powerpoint/2010/main" val="259676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DF45CAA-FDC5-BE16-E6A2-6CD6F925293F}"/>
              </a:ext>
            </a:extLst>
          </p:cNvPr>
          <p:cNvPicPr>
            <a:picLocks noChangeAspect="1"/>
          </p:cNvPicPr>
          <p:nvPr/>
        </p:nvPicPr>
        <p:blipFill>
          <a:blip r:embed="rId2"/>
          <a:stretch>
            <a:fillRect/>
          </a:stretch>
        </p:blipFill>
        <p:spPr>
          <a:xfrm>
            <a:off x="-1" y="-6173"/>
            <a:ext cx="12192000" cy="6870343"/>
          </a:xfrm>
          <a:prstGeom prst="rect">
            <a:avLst/>
          </a:prstGeom>
        </p:spPr>
      </p:pic>
      <p:pic>
        <p:nvPicPr>
          <p:cNvPr id="6" name="Picture 2" descr="USS UNIVERSIDAD SEÑOR DE SIPÁN">
            <a:extLst>
              <a:ext uri="{FF2B5EF4-FFF2-40B4-BE49-F238E27FC236}">
                <a16:creationId xmlns:a16="http://schemas.microsoft.com/office/drawing/2014/main" id="{713A24D8-AC4E-06D3-8902-535A3B2DF99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028" b="93750" l="4274" r="90598">
                        <a14:foregroundMark x1="23362" y1="71528" x2="23362" y2="71528"/>
                        <a14:foregroundMark x1="23077" y1="30556" x2="23077" y2="72917"/>
                        <a14:foregroundMark x1="10256" y1="87500" x2="18803" y2="85417"/>
                        <a14:foregroundMark x1="5698" y1="29167" x2="6553" y2="77083"/>
                        <a14:foregroundMark x1="42165" y1="53472" x2="48718" y2="61111"/>
                        <a14:foregroundMark x1="37322" y1="16667" x2="37892" y2="39583"/>
                        <a14:foregroundMark x1="40171" y1="12500" x2="47009" y2="13889"/>
                        <a14:foregroundMark x1="56980" y1="14583" x2="56980" y2="26389"/>
                        <a14:foregroundMark x1="54131" y1="69444" x2="57550" y2="72222"/>
                        <a14:foregroundMark x1="57550" y1="84028" x2="57550" y2="84028"/>
                        <a14:foregroundMark x1="37892" y1="88889" x2="37892" y2="88889"/>
                        <a14:foregroundMark x1="37322" y1="89583" x2="42450" y2="90972"/>
                        <a14:foregroundMark x1="44444" y1="92361" x2="47863" y2="91667"/>
                        <a14:foregroundMark x1="48148" y1="91667" x2="49858" y2="91667"/>
                        <a14:foregroundMark x1="49573" y1="93056" x2="51567" y2="93056"/>
                        <a14:foregroundMark x1="70370" y1="86111" x2="73789" y2="88889"/>
                        <a14:foregroundMark x1="84046" y1="94444" x2="84615" y2="94444"/>
                        <a14:foregroundMark x1="90598" y1="89583" x2="89459" y2="74306"/>
                      </a14:backgroundRemoval>
                    </a14:imgEffect>
                  </a14:imgLayer>
                </a14:imgProps>
              </a:ext>
              <a:ext uri="{28A0092B-C50C-407E-A947-70E740481C1C}">
                <a14:useLocalDpi xmlns:a14="http://schemas.microsoft.com/office/drawing/2010/main" val="0"/>
              </a:ext>
            </a:extLst>
          </a:blip>
          <a:srcRect/>
          <a:stretch>
            <a:fillRect/>
          </a:stretch>
        </p:blipFill>
        <p:spPr bwMode="auto">
          <a:xfrm>
            <a:off x="0" y="0"/>
            <a:ext cx="1554060" cy="63756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o 6">
            <a:extLst>
              <a:ext uri="{FF2B5EF4-FFF2-40B4-BE49-F238E27FC236}">
                <a16:creationId xmlns:a16="http://schemas.microsoft.com/office/drawing/2014/main" id="{47E0E7B9-C597-29C4-3328-847B26DEEA2F}"/>
              </a:ext>
            </a:extLst>
          </p:cNvPr>
          <p:cNvGrpSpPr/>
          <p:nvPr/>
        </p:nvGrpSpPr>
        <p:grpSpPr>
          <a:xfrm>
            <a:off x="3422705" y="0"/>
            <a:ext cx="9001390" cy="1091649"/>
            <a:chOff x="2961310" y="134224"/>
            <a:chExt cx="9001390" cy="1091649"/>
          </a:xfrm>
        </p:grpSpPr>
        <p:sp>
          <p:nvSpPr>
            <p:cNvPr id="8" name="CuadroTexto 7">
              <a:extLst>
                <a:ext uri="{FF2B5EF4-FFF2-40B4-BE49-F238E27FC236}">
                  <a16:creationId xmlns:a16="http://schemas.microsoft.com/office/drawing/2014/main" id="{431A4E10-DF90-B00C-A1DA-39ECFE3A54CF}"/>
                </a:ext>
              </a:extLst>
            </p:cNvPr>
            <p:cNvSpPr txBox="1"/>
            <p:nvPr/>
          </p:nvSpPr>
          <p:spPr>
            <a:xfrm>
              <a:off x="2961311" y="134224"/>
              <a:ext cx="9001389" cy="1077218"/>
            </a:xfrm>
            <a:prstGeom prst="rect">
              <a:avLst/>
            </a:prstGeom>
            <a:noFill/>
          </p:spPr>
          <p:txBody>
            <a:bodyPr wrap="square" rtlCol="0">
              <a:spAutoFit/>
            </a:bodyPr>
            <a:lstStyle/>
            <a:p>
              <a:pPr algn="ctr"/>
              <a:r>
                <a:rPr lang="es-ES" sz="3200" b="1" dirty="0">
                  <a:solidFill>
                    <a:srgbClr val="002060"/>
                  </a:solidFill>
                  <a:latin typeface="Cascadia Mono SemiBold" panose="020B0609020000020004" pitchFamily="49" charset="0"/>
                  <a:ea typeface="Cascadia Mono SemiBold" panose="020B0609020000020004" pitchFamily="49" charset="0"/>
                  <a:cs typeface="Cascadia Mono SemiBold" panose="020B0609020000020004" pitchFamily="49" charset="0"/>
                </a:rPr>
                <a:t>FACULTAD DE INGENIERÍA, ARQUITECTURA Y URBANISMO  </a:t>
              </a:r>
              <a:endParaRPr lang="es-PE" sz="3200" b="1" dirty="0">
                <a:solidFill>
                  <a:srgbClr val="002060"/>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9" name="CuadroTexto 8">
              <a:extLst>
                <a:ext uri="{FF2B5EF4-FFF2-40B4-BE49-F238E27FC236}">
                  <a16:creationId xmlns:a16="http://schemas.microsoft.com/office/drawing/2014/main" id="{17754D50-D291-7766-A30F-5E7BBA769BB9}"/>
                </a:ext>
              </a:extLst>
            </p:cNvPr>
            <p:cNvSpPr txBox="1"/>
            <p:nvPr/>
          </p:nvSpPr>
          <p:spPr>
            <a:xfrm>
              <a:off x="2961310" y="148655"/>
              <a:ext cx="9001389" cy="1077218"/>
            </a:xfrm>
            <a:prstGeom prst="rect">
              <a:avLst/>
            </a:prstGeom>
            <a:noFill/>
          </p:spPr>
          <p:txBody>
            <a:bodyPr wrap="square" rtlCol="0">
              <a:spAutoFit/>
            </a:bodyPr>
            <a:lstStyle/>
            <a:p>
              <a:pPr algn="ctr"/>
              <a:r>
                <a:rPr lang="es-ES" sz="3200" b="1" dirty="0">
                  <a:solidFill>
                    <a:srgbClr val="0070C0"/>
                  </a:solidFill>
                  <a:latin typeface="Cascadia Mono SemiBold" panose="020B0609020000020004" pitchFamily="49" charset="0"/>
                  <a:ea typeface="Cascadia Mono SemiBold" panose="020B0609020000020004" pitchFamily="49" charset="0"/>
                  <a:cs typeface="Cascadia Mono SemiBold" panose="020B0609020000020004" pitchFamily="49" charset="0"/>
                </a:rPr>
                <a:t>FACULTAD DE INGENIERÍA, ARQUITECTURA Y URBANISMO  </a:t>
              </a:r>
              <a:endParaRPr lang="es-PE" sz="3200" b="1" dirty="0">
                <a:solidFill>
                  <a:srgbClr val="0070C0"/>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grpSp>
      <p:sp>
        <p:nvSpPr>
          <p:cNvPr id="10" name="CuadroTexto 9">
            <a:extLst>
              <a:ext uri="{FF2B5EF4-FFF2-40B4-BE49-F238E27FC236}">
                <a16:creationId xmlns:a16="http://schemas.microsoft.com/office/drawing/2014/main" id="{9D3202EE-42FD-6DA2-5AA4-E770400370F2}"/>
              </a:ext>
            </a:extLst>
          </p:cNvPr>
          <p:cNvSpPr txBox="1"/>
          <p:nvPr/>
        </p:nvSpPr>
        <p:spPr>
          <a:xfrm>
            <a:off x="3634878" y="973533"/>
            <a:ext cx="8577042" cy="1077218"/>
          </a:xfrm>
          <a:prstGeom prst="rect">
            <a:avLst/>
          </a:prstGeom>
          <a:noFill/>
        </p:spPr>
        <p:txBody>
          <a:bodyPr wrap="square" rtlCol="0">
            <a:spAutoFit/>
          </a:bodyPr>
          <a:lstStyle/>
          <a:p>
            <a:pPr algn="ctr"/>
            <a:r>
              <a:rPr lang="es-ES" sz="3200" b="1" dirty="0">
                <a:solidFill>
                  <a:srgbClr val="002060"/>
                </a:solidFill>
                <a:latin typeface="Ink Free" panose="03080402000500000000" pitchFamily="66" charset="0"/>
              </a:rPr>
              <a:t>ESCUELA PROFESIONAL DE INGENIERÍA DE SISTEMAS   </a:t>
            </a:r>
            <a:endParaRPr lang="es-PE" sz="3200" b="1" dirty="0">
              <a:solidFill>
                <a:srgbClr val="002060"/>
              </a:solidFill>
              <a:latin typeface="Ink Free" panose="03080402000500000000" pitchFamily="66" charset="0"/>
            </a:endParaRPr>
          </a:p>
        </p:txBody>
      </p:sp>
      <p:sp>
        <p:nvSpPr>
          <p:cNvPr id="12" name="CuadroTexto 11">
            <a:extLst>
              <a:ext uri="{FF2B5EF4-FFF2-40B4-BE49-F238E27FC236}">
                <a16:creationId xmlns:a16="http://schemas.microsoft.com/office/drawing/2014/main" id="{49040E09-92CF-2E33-FC73-C95D3D0C5AB7}"/>
              </a:ext>
            </a:extLst>
          </p:cNvPr>
          <p:cNvSpPr txBox="1"/>
          <p:nvPr/>
        </p:nvSpPr>
        <p:spPr>
          <a:xfrm>
            <a:off x="89137" y="3100614"/>
            <a:ext cx="5713250" cy="2961132"/>
          </a:xfrm>
          <a:prstGeom prst="rect">
            <a:avLst/>
          </a:prstGeom>
          <a:noFill/>
        </p:spPr>
        <p:txBody>
          <a:bodyPr wrap="square">
            <a:spAutoFit/>
          </a:bodyPr>
          <a:lstStyle/>
          <a:p>
            <a:pPr algn="ctr">
              <a:lnSpc>
                <a:spcPct val="107000"/>
              </a:lnSpc>
              <a:spcAft>
                <a:spcPts val="800"/>
              </a:spcAft>
            </a:pPr>
            <a:r>
              <a:rPr lang="es-ES" sz="24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rPr>
              <a:t>Integrantes:</a:t>
            </a:r>
            <a:endParaRPr lang="es-PE" sz="16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endParaRPr>
          </a:p>
          <a:p>
            <a:pPr marL="342900" lvl="0" indent="-342900" algn="ctr">
              <a:lnSpc>
                <a:spcPct val="107000"/>
              </a:lnSpc>
              <a:buFont typeface="Symbol" panose="05050102010706020507" pitchFamily="18" charset="2"/>
              <a:buChar char=""/>
            </a:pPr>
            <a:r>
              <a:rPr lang="es-ES" sz="24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rPr>
              <a:t>Campos Ayasta Víctor Rolando</a:t>
            </a:r>
            <a:endParaRPr lang="es-PE" sz="16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endParaRPr>
          </a:p>
          <a:p>
            <a:pPr marL="342900" lvl="0" indent="-342900" algn="ctr">
              <a:lnSpc>
                <a:spcPct val="107000"/>
              </a:lnSpc>
              <a:buFont typeface="Symbol" panose="05050102010706020507" pitchFamily="18" charset="2"/>
              <a:buChar char=""/>
            </a:pPr>
            <a:r>
              <a:rPr lang="es-ES" sz="24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rPr>
              <a:t>Descalzi Tenorio Yessica Rubi</a:t>
            </a:r>
            <a:endParaRPr lang="es-PE" sz="16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endParaRPr>
          </a:p>
          <a:p>
            <a:pPr marL="342900" lvl="0" indent="-342900" algn="ctr">
              <a:lnSpc>
                <a:spcPct val="107000"/>
              </a:lnSpc>
              <a:buFont typeface="Symbol" panose="05050102010706020507" pitchFamily="18" charset="2"/>
              <a:buChar char=""/>
            </a:pPr>
            <a:r>
              <a:rPr lang="es-ES" sz="24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rPr>
              <a:t>Lacerna Velez Javier Jesús</a:t>
            </a:r>
            <a:endParaRPr lang="es-PE" sz="16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endParaRPr>
          </a:p>
          <a:p>
            <a:pPr marL="342900" lvl="0" indent="-342900" algn="ctr">
              <a:lnSpc>
                <a:spcPct val="107000"/>
              </a:lnSpc>
              <a:buFont typeface="Symbol" panose="05050102010706020507" pitchFamily="18" charset="2"/>
              <a:buChar char=""/>
            </a:pPr>
            <a:r>
              <a:rPr lang="es-ES" sz="24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rPr>
              <a:t>Mondragón Fernández Alex</a:t>
            </a:r>
            <a:endParaRPr lang="es-PE" sz="16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endParaRPr>
          </a:p>
          <a:p>
            <a:pPr marL="342900" lvl="0" indent="-342900" algn="ctr">
              <a:lnSpc>
                <a:spcPct val="107000"/>
              </a:lnSpc>
              <a:buFont typeface="Symbol" panose="05050102010706020507" pitchFamily="18" charset="2"/>
              <a:buChar char=""/>
            </a:pPr>
            <a:r>
              <a:rPr lang="es-ES" sz="24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rPr>
              <a:t>Neyra Peralta Luis Manuel</a:t>
            </a:r>
            <a:endParaRPr lang="es-PE" sz="16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endParaRPr>
          </a:p>
          <a:p>
            <a:pPr marL="342900" lvl="0" indent="-342900" algn="ctr">
              <a:lnSpc>
                <a:spcPct val="107000"/>
              </a:lnSpc>
              <a:spcAft>
                <a:spcPts val="800"/>
              </a:spcAft>
              <a:buFont typeface="Symbol" panose="05050102010706020507" pitchFamily="18" charset="2"/>
              <a:buChar char=""/>
            </a:pPr>
            <a:r>
              <a:rPr lang="es-ES" sz="24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rPr>
              <a:t>Yarango Farro Darwin Orlando</a:t>
            </a:r>
            <a:endParaRPr lang="es-PE" sz="1600" b="1" dirty="0">
              <a:solidFill>
                <a:srgbClr val="6600CC"/>
              </a:solidFill>
              <a:effectLst/>
              <a:latin typeface="Segoe Print" panose="02000600000000000000" pitchFamily="2" charset="0"/>
              <a:ea typeface="Calibri" panose="020F0502020204030204" pitchFamily="34" charset="0"/>
              <a:cs typeface="Times New Roman" panose="02020603050405020304" pitchFamily="18" charset="0"/>
            </a:endParaRPr>
          </a:p>
        </p:txBody>
      </p:sp>
      <p:sp>
        <p:nvSpPr>
          <p:cNvPr id="14" name="CuadroTexto 13">
            <a:extLst>
              <a:ext uri="{FF2B5EF4-FFF2-40B4-BE49-F238E27FC236}">
                <a16:creationId xmlns:a16="http://schemas.microsoft.com/office/drawing/2014/main" id="{B91CC33F-5273-33DB-79A7-7460C85756C1}"/>
              </a:ext>
            </a:extLst>
          </p:cNvPr>
          <p:cNvSpPr txBox="1"/>
          <p:nvPr/>
        </p:nvSpPr>
        <p:spPr>
          <a:xfrm>
            <a:off x="6034482" y="5131639"/>
            <a:ext cx="5905849" cy="1900033"/>
          </a:xfrm>
          <a:prstGeom prst="rect">
            <a:avLst/>
          </a:prstGeom>
          <a:noFill/>
        </p:spPr>
        <p:txBody>
          <a:bodyPr wrap="square">
            <a:spAutoFit/>
          </a:bodyPr>
          <a:lstStyle/>
          <a:p>
            <a:pPr marL="457200" algn="ctr">
              <a:lnSpc>
                <a:spcPct val="107000"/>
              </a:lnSpc>
            </a:pPr>
            <a:r>
              <a:rPr lang="es-ES" sz="3600" b="1" dirty="0">
                <a:solidFill>
                  <a:srgbClr val="FF3399"/>
                </a:solidFill>
                <a:effectLst/>
                <a:latin typeface="Georgia" panose="02040502050405020303" pitchFamily="18" charset="0"/>
                <a:ea typeface="Calibri" panose="020F0502020204030204" pitchFamily="34" charset="0"/>
                <a:cs typeface="Times New Roman" panose="02020603050405020304" pitchFamily="18" charset="0"/>
              </a:rPr>
              <a:t>Docente: </a:t>
            </a:r>
            <a:endParaRPr lang="es-PE" sz="3600" dirty="0">
              <a:solidFill>
                <a:srgbClr val="FF3399"/>
              </a:solidFill>
              <a:effectLst/>
              <a:latin typeface="Georgia" panose="02040502050405020303" pitchFamily="18" charset="0"/>
              <a:ea typeface="Calibri" panose="020F0502020204030204" pitchFamily="34" charset="0"/>
              <a:cs typeface="Times New Roman" panose="02020603050405020304" pitchFamily="18" charset="0"/>
            </a:endParaRPr>
          </a:p>
          <a:p>
            <a:pPr marL="457200" algn="ctr">
              <a:lnSpc>
                <a:spcPct val="107000"/>
              </a:lnSpc>
              <a:spcAft>
                <a:spcPts val="800"/>
              </a:spcAft>
            </a:pPr>
            <a:r>
              <a:rPr lang="es-ES" sz="3600" dirty="0">
                <a:solidFill>
                  <a:srgbClr val="FF6699"/>
                </a:solidFill>
                <a:effectLst/>
                <a:latin typeface="Georgia" panose="02040502050405020303" pitchFamily="18" charset="0"/>
                <a:ea typeface="Calibri" panose="020F0502020204030204" pitchFamily="34" charset="0"/>
                <a:cs typeface="Times New Roman" panose="02020603050405020304" pitchFamily="18" charset="0"/>
              </a:rPr>
              <a:t>Ing. Rosa Liliana Ocampo Moreno</a:t>
            </a:r>
            <a:r>
              <a:rPr lang="es-ES" sz="1800" dirty="0">
                <a:solidFill>
                  <a:srgbClr val="FF6699"/>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s-PE" sz="1200" dirty="0">
              <a:solidFill>
                <a:srgbClr val="FF6699"/>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CuadroTexto 15">
            <a:extLst>
              <a:ext uri="{FF2B5EF4-FFF2-40B4-BE49-F238E27FC236}">
                <a16:creationId xmlns:a16="http://schemas.microsoft.com/office/drawing/2014/main" id="{D9B0D5FB-7B7F-497E-A11E-75A715F89B37}"/>
              </a:ext>
            </a:extLst>
          </p:cNvPr>
          <p:cNvSpPr txBox="1"/>
          <p:nvPr/>
        </p:nvSpPr>
        <p:spPr>
          <a:xfrm>
            <a:off x="4603105" y="2017793"/>
            <a:ext cx="6056851" cy="1637243"/>
          </a:xfrm>
          <a:prstGeom prst="rect">
            <a:avLst/>
          </a:prstGeom>
          <a:noFill/>
        </p:spPr>
        <p:txBody>
          <a:bodyPr wrap="square">
            <a:spAutoFit/>
          </a:bodyPr>
          <a:lstStyle/>
          <a:p>
            <a:pPr algn="ctr">
              <a:lnSpc>
                <a:spcPct val="107000"/>
              </a:lnSpc>
              <a:spcAft>
                <a:spcPts val="800"/>
              </a:spcAft>
            </a:pPr>
            <a:r>
              <a:rPr lang="es-ES" sz="3200" b="1" dirty="0">
                <a:solidFill>
                  <a:srgbClr val="CC0099"/>
                </a:solidFill>
                <a:effectLst/>
                <a:latin typeface="Sitka Small" panose="02000505000000020004" pitchFamily="2" charset="0"/>
                <a:ea typeface="Calibri" panose="020F0502020204030204" pitchFamily="34" charset="0"/>
                <a:cs typeface="Times New Roman" panose="02020603050405020304" pitchFamily="18" charset="0"/>
              </a:rPr>
              <a:t>Tema: “Proyecto de Implementación de Pagina Web”</a:t>
            </a:r>
            <a:endParaRPr lang="es-PE" sz="2000" b="1" dirty="0">
              <a:solidFill>
                <a:srgbClr val="CC0099"/>
              </a:solidFill>
              <a:effectLst/>
              <a:latin typeface="Sitka Small" panose="02000505000000020004" pitchFamily="2" charset="0"/>
              <a:ea typeface="Calibri" panose="020F0502020204030204" pitchFamily="34" charset="0"/>
              <a:cs typeface="Times New Roman" panose="02020603050405020304" pitchFamily="18" charset="0"/>
            </a:endParaRPr>
          </a:p>
        </p:txBody>
      </p:sp>
      <p:pic>
        <p:nvPicPr>
          <p:cNvPr id="1026" name="Picture 2" descr="Dibujos animados de concepto de cerebro y tecnología | Vector Premium">
            <a:extLst>
              <a:ext uri="{FF2B5EF4-FFF2-40B4-BE49-F238E27FC236}">
                <a16:creationId xmlns:a16="http://schemas.microsoft.com/office/drawing/2014/main" id="{8BAD271C-6AD2-9854-BCBC-23036CDDCECB}"/>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backgroundMark x1="30032" y1="32428" x2="42013" y2="39137"/>
                      </a14:backgroundRemoval>
                    </a14:imgEffect>
                  </a14:imgLayer>
                </a14:imgProps>
              </a:ext>
              <a:ext uri="{28A0092B-C50C-407E-A947-70E740481C1C}">
                <a14:useLocalDpi xmlns:a14="http://schemas.microsoft.com/office/drawing/2010/main" val="0"/>
              </a:ext>
            </a:extLst>
          </a:blip>
          <a:srcRect l="22752" t="44493" r="22659" b="8819"/>
          <a:stretch/>
        </p:blipFill>
        <p:spPr bwMode="auto">
          <a:xfrm>
            <a:off x="2306965" y="1808022"/>
            <a:ext cx="1528194" cy="13070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y se celebra el 30º aniversario del GIF con nuevas animaciones - Clases  de Periodismo">
            <a:extLst>
              <a:ext uri="{FF2B5EF4-FFF2-40B4-BE49-F238E27FC236}">
                <a16:creationId xmlns:a16="http://schemas.microsoft.com/office/drawing/2014/main" id="{53F48079-306E-2C96-9B1C-EDC3B1B328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4792" y="3189553"/>
            <a:ext cx="3449239" cy="240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37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DEAC927-77F5-D2AF-36FE-3DAA7C5D059F}"/>
              </a:ext>
            </a:extLst>
          </p:cNvPr>
          <p:cNvPicPr>
            <a:picLocks noChangeAspect="1"/>
          </p:cNvPicPr>
          <p:nvPr/>
        </p:nvPicPr>
        <p:blipFill>
          <a:blip r:embed="rId2"/>
          <a:stretch>
            <a:fillRect/>
          </a:stretch>
        </p:blipFill>
        <p:spPr>
          <a:xfrm>
            <a:off x="0" y="0"/>
            <a:ext cx="12192000" cy="6858000"/>
          </a:xfrm>
          <a:prstGeom prst="rect">
            <a:avLst/>
          </a:prstGeom>
        </p:spPr>
      </p:pic>
      <p:sp>
        <p:nvSpPr>
          <p:cNvPr id="6" name="Título 1">
            <a:extLst>
              <a:ext uri="{FF2B5EF4-FFF2-40B4-BE49-F238E27FC236}">
                <a16:creationId xmlns:a16="http://schemas.microsoft.com/office/drawing/2014/main" id="{C07AFF31-A1BB-39A5-0B74-3879182822EE}"/>
              </a:ext>
            </a:extLst>
          </p:cNvPr>
          <p:cNvSpPr>
            <a:spLocks noGrp="1"/>
          </p:cNvSpPr>
          <p:nvPr>
            <p:ph type="title"/>
          </p:nvPr>
        </p:nvSpPr>
        <p:spPr>
          <a:xfrm>
            <a:off x="3959784" y="418808"/>
            <a:ext cx="3303435" cy="732324"/>
          </a:xfrm>
        </p:spPr>
        <p:txBody>
          <a:bodyPr rtlCol="0"/>
          <a:lstStyle/>
          <a:p>
            <a:pPr rtl="0"/>
            <a:r>
              <a:rPr lang="es-ES" b="1" dirty="0">
                <a:solidFill>
                  <a:srgbClr val="FF3399"/>
                </a:solidFill>
                <a:latin typeface="Sitka Display" panose="02000505000000020004" pitchFamily="2" charset="0"/>
                <a:cs typeface="Times New Roman" panose="02020603050405020304" pitchFamily="18" charset="0"/>
              </a:rPr>
              <a:t>Introducción</a:t>
            </a:r>
          </a:p>
        </p:txBody>
      </p:sp>
      <p:sp>
        <p:nvSpPr>
          <p:cNvPr id="3" name="CuadroTexto 2">
            <a:extLst>
              <a:ext uri="{FF2B5EF4-FFF2-40B4-BE49-F238E27FC236}">
                <a16:creationId xmlns:a16="http://schemas.microsoft.com/office/drawing/2014/main" id="{5AB5CECF-ACD4-5176-4115-64149D8E3153}"/>
              </a:ext>
            </a:extLst>
          </p:cNvPr>
          <p:cNvSpPr txBox="1"/>
          <p:nvPr/>
        </p:nvSpPr>
        <p:spPr>
          <a:xfrm>
            <a:off x="1183197" y="2302264"/>
            <a:ext cx="9825605" cy="1938992"/>
          </a:xfrm>
          <a:prstGeom prst="rect">
            <a:avLst/>
          </a:prstGeom>
          <a:noFill/>
        </p:spPr>
        <p:txBody>
          <a:bodyPr wrap="square">
            <a:spAutoFit/>
          </a:bodyPr>
          <a:lstStyle/>
          <a:p>
            <a:pPr algn="just"/>
            <a:r>
              <a:rPr lang="es-ES" sz="2400" b="0" i="0" dirty="0">
                <a:solidFill>
                  <a:srgbClr val="FF3399"/>
                </a:solidFill>
                <a:effectLst/>
                <a:latin typeface="Dubai" panose="020B0503030403030204" pitchFamily="34" charset="-78"/>
                <a:cs typeface="Dubai" panose="020B0503030403030204" pitchFamily="34" charset="-78"/>
              </a:rPr>
              <a:t>Una página web es un documento que contiene todo tipo de información en diferentes formatos como son texto, imágenes, sonido, video, etc. Toda la información es manipulada mediante un  conjunto de etiquetas que conforman el lenguaje HTML y dan formato a la página web, es decir indican la posición, tamaño, color, alineado, etc.</a:t>
            </a:r>
            <a:endParaRPr lang="es-PE" sz="2400" dirty="0">
              <a:solidFill>
                <a:srgbClr val="FF3399"/>
              </a:solidFill>
              <a:latin typeface="Dubai" panose="020B0503030403030204" pitchFamily="34" charset="-78"/>
              <a:cs typeface="Dubai" panose="020B0503030403030204" pitchFamily="34" charset="-78"/>
            </a:endParaRPr>
          </a:p>
        </p:txBody>
      </p:sp>
      <p:pic>
        <p:nvPicPr>
          <p:cNvPr id="7" name="Imagen 6">
            <a:extLst>
              <a:ext uri="{FF2B5EF4-FFF2-40B4-BE49-F238E27FC236}">
                <a16:creationId xmlns:a16="http://schemas.microsoft.com/office/drawing/2014/main" id="{F59060A7-0271-4B45-4B43-37C8DD117346}"/>
              </a:ext>
            </a:extLst>
          </p:cNvPr>
          <p:cNvPicPr>
            <a:picLocks noChangeAspect="1"/>
          </p:cNvPicPr>
          <p:nvPr/>
        </p:nvPicPr>
        <p:blipFill>
          <a:blip r:embed="rId3"/>
          <a:stretch>
            <a:fillRect/>
          </a:stretch>
        </p:blipFill>
        <p:spPr>
          <a:xfrm>
            <a:off x="7472943" y="4241256"/>
            <a:ext cx="3852195" cy="2244222"/>
          </a:xfrm>
          <a:prstGeom prst="rect">
            <a:avLst/>
          </a:prstGeom>
        </p:spPr>
      </p:pic>
      <p:sp>
        <p:nvSpPr>
          <p:cNvPr id="9" name="CuadroTexto 8">
            <a:extLst>
              <a:ext uri="{FF2B5EF4-FFF2-40B4-BE49-F238E27FC236}">
                <a16:creationId xmlns:a16="http://schemas.microsoft.com/office/drawing/2014/main" id="{9DC5ABCF-5858-968D-47E4-AA183E8E1EA3}"/>
              </a:ext>
            </a:extLst>
          </p:cNvPr>
          <p:cNvSpPr txBox="1"/>
          <p:nvPr/>
        </p:nvSpPr>
        <p:spPr>
          <a:xfrm>
            <a:off x="2388910" y="5376434"/>
            <a:ext cx="4874309" cy="923330"/>
          </a:xfrm>
          <a:prstGeom prst="rect">
            <a:avLst/>
          </a:prstGeom>
          <a:noFill/>
        </p:spPr>
        <p:txBody>
          <a:bodyPr wrap="square">
            <a:spAutoFit/>
          </a:bodyPr>
          <a:lstStyle/>
          <a:p>
            <a:pPr algn="ctr"/>
            <a:r>
              <a:rPr lang="es-ES" b="0" i="0" dirty="0">
                <a:solidFill>
                  <a:srgbClr val="CC0099"/>
                </a:solidFill>
                <a:effectLst/>
                <a:latin typeface="Lucida Sans" panose="020B0602030504020204" pitchFamily="34" charset="0"/>
              </a:rPr>
              <a:t>Contenido página Web en diferentes formatos a la izquierda, código de página web a la derecha.</a:t>
            </a:r>
            <a:endParaRPr lang="es-PE" dirty="0">
              <a:solidFill>
                <a:srgbClr val="CC0099"/>
              </a:solidFill>
              <a:latin typeface="Lucida Sans" panose="020B0602030504020204" pitchFamily="34" charset="0"/>
            </a:endParaRPr>
          </a:p>
        </p:txBody>
      </p:sp>
    </p:spTree>
    <p:extLst>
      <p:ext uri="{BB962C8B-B14F-4D97-AF65-F5344CB8AC3E}">
        <p14:creationId xmlns:p14="http://schemas.microsoft.com/office/powerpoint/2010/main" val="309789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63CF6DF-4300-0581-12D7-C47DC861B91E}"/>
              </a:ext>
            </a:extLst>
          </p:cNvPr>
          <p:cNvPicPr>
            <a:picLocks noChangeAspect="1"/>
          </p:cNvPicPr>
          <p:nvPr/>
        </p:nvPicPr>
        <p:blipFill>
          <a:blip r:embed="rId2"/>
          <a:stretch>
            <a:fillRect/>
          </a:stretch>
        </p:blipFill>
        <p:spPr>
          <a:xfrm>
            <a:off x="0" y="0"/>
            <a:ext cx="12192000" cy="6864491"/>
          </a:xfrm>
          <a:prstGeom prst="rect">
            <a:avLst/>
          </a:prstGeom>
        </p:spPr>
      </p:pic>
      <p:sp>
        <p:nvSpPr>
          <p:cNvPr id="2" name="Título 1">
            <a:extLst>
              <a:ext uri="{FF2B5EF4-FFF2-40B4-BE49-F238E27FC236}">
                <a16:creationId xmlns:a16="http://schemas.microsoft.com/office/drawing/2014/main" id="{DF67E2AF-A05F-2D20-489F-CB56AB9C1863}"/>
              </a:ext>
            </a:extLst>
          </p:cNvPr>
          <p:cNvSpPr>
            <a:spLocks noGrp="1"/>
          </p:cNvSpPr>
          <p:nvPr>
            <p:ph type="title"/>
          </p:nvPr>
        </p:nvSpPr>
        <p:spPr>
          <a:xfrm>
            <a:off x="4019815" y="0"/>
            <a:ext cx="3412832" cy="732324"/>
          </a:xfrm>
        </p:spPr>
        <p:txBody>
          <a:bodyPr rtlCol="0">
            <a:normAutofit/>
          </a:bodyPr>
          <a:lstStyle/>
          <a:p>
            <a:pPr rtl="0"/>
            <a:r>
              <a:rPr lang="es-ES" b="1" dirty="0">
                <a:solidFill>
                  <a:srgbClr val="FF3399"/>
                </a:solidFill>
                <a:latin typeface="Sitka Display" panose="02000505000000020004" pitchFamily="2" charset="0"/>
                <a:cs typeface="Times New Roman" panose="02020603050405020304" pitchFamily="18" charset="0"/>
              </a:rPr>
              <a:t>Conclusiones  </a:t>
            </a:r>
          </a:p>
        </p:txBody>
      </p:sp>
      <p:sp>
        <p:nvSpPr>
          <p:cNvPr id="5" name="CuadroTexto 4">
            <a:extLst>
              <a:ext uri="{FF2B5EF4-FFF2-40B4-BE49-F238E27FC236}">
                <a16:creationId xmlns:a16="http://schemas.microsoft.com/office/drawing/2014/main" id="{59C23AB9-BFC9-6148-AB6C-F0BC65272874}"/>
              </a:ext>
            </a:extLst>
          </p:cNvPr>
          <p:cNvSpPr txBox="1"/>
          <p:nvPr/>
        </p:nvSpPr>
        <p:spPr>
          <a:xfrm>
            <a:off x="920693" y="1017205"/>
            <a:ext cx="8751814" cy="3914661"/>
          </a:xfrm>
          <a:prstGeom prst="rect">
            <a:avLst/>
          </a:prstGeom>
          <a:noFill/>
        </p:spPr>
        <p:txBody>
          <a:bodyPr wrap="square">
            <a:spAutoFit/>
          </a:bodyPr>
          <a:lstStyle/>
          <a:p>
            <a:pPr marL="1143000" lvl="2" indent="-228600" algn="just">
              <a:lnSpc>
                <a:spcPct val="150000"/>
              </a:lnSpc>
              <a:spcAft>
                <a:spcPts val="800"/>
              </a:spcAft>
              <a:buFont typeface="Symbol" panose="05050102010706020507" pitchFamily="18" charset="2"/>
              <a:buChar char=""/>
            </a:pPr>
            <a:r>
              <a:rPr lang="es-ES" sz="2400" b="1" dirty="0">
                <a:solidFill>
                  <a:srgbClr val="CC0099"/>
                </a:solidFill>
                <a:effectLst/>
                <a:latin typeface="Gill Sans MT Condensed" panose="020B0506020104020203" pitchFamily="34" charset="0"/>
                <a:ea typeface="Calibri" panose="020F0502020204030204" pitchFamily="34" charset="0"/>
                <a:cs typeface="Times New Roman" panose="02020603050405020304" pitchFamily="18" charset="0"/>
              </a:rPr>
              <a:t>Se ha creado un sitio web liviano, intuitivo y accesible a los usuarios que necesitan los servicios ofrecidos, la web cuenta con opciones básicas desde la misión y visión de la empresa, promociones y servicios que se caracteriza por su interactividad, ya que cuenta con un chat de manera directa con los clientes, el mismo que nos permitirá interactuar de manera rápida pudiendo ofrecer nuestros servicios de manera más efectiva y sobre todo satisfaciendo a los usuarios que visitan la plataforma.</a:t>
            </a:r>
            <a:endParaRPr lang="es-PE" sz="2000" b="1" dirty="0">
              <a:solidFill>
                <a:srgbClr val="CC0099"/>
              </a:solidFill>
              <a:effectLst/>
              <a:latin typeface="Gill Sans MT Condensed" panose="020B0506020104020203" pitchFamily="34" charset="0"/>
              <a:ea typeface="Calibri" panose="020F0502020204030204" pitchFamily="34" charset="0"/>
              <a:cs typeface="Times New Roman" panose="02020603050405020304" pitchFamily="18" charset="0"/>
            </a:endParaRPr>
          </a:p>
        </p:txBody>
      </p:sp>
      <p:pic>
        <p:nvPicPr>
          <p:cNvPr id="3074" name="Picture 2" descr="GIFS/PNGS | Wiki | Star vs. Las Fuerzas Del Mal Amino">
            <a:extLst>
              <a:ext uri="{FF2B5EF4-FFF2-40B4-BE49-F238E27FC236}">
                <a16:creationId xmlns:a16="http://schemas.microsoft.com/office/drawing/2014/main" id="{39D2521E-ACA2-D491-7C9F-BC43D7E91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15" y="0"/>
            <a:ext cx="11736198" cy="65649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ecnología de computación de dibujos animados | Vector Premium">
            <a:extLst>
              <a:ext uri="{FF2B5EF4-FFF2-40B4-BE49-F238E27FC236}">
                <a16:creationId xmlns:a16="http://schemas.microsoft.com/office/drawing/2014/main" id="{D20B0B8D-A854-56AB-19E6-04663CC5C36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17093" y1="57827" x2="18211" y2="65016"/>
                        <a14:foregroundMark x1="30990" y1="86901" x2="38658" y2="87380"/>
                        <a14:foregroundMark x1="39137" y1="31949" x2="56070" y2="42492"/>
                        <a14:foregroundMark x1="60863" y1="28115" x2="61661" y2="45048"/>
                        <a14:foregroundMark x1="65495" y1="29712" x2="63259" y2="47284"/>
                        <a14:foregroundMark x1="43131" y1="45367" x2="53195" y2="47764"/>
                        <a14:foregroundMark x1="53195" y1="47764" x2="62460" y2="47604"/>
                        <a14:foregroundMark x1="40415" y1="50958" x2="48562" y2="51278"/>
                        <a14:foregroundMark x1="48562" y1="51278" x2="57029" y2="48882"/>
                        <a14:foregroundMark x1="41534" y1="27157" x2="40256" y2="42812"/>
                        <a14:foregroundMark x1="33387" y1="24760" x2="33706" y2="43610"/>
                        <a14:foregroundMark x1="29073" y1="89297" x2="29073" y2="89297"/>
                      </a14:backgroundRemoval>
                    </a14:imgEffect>
                  </a14:imgLayer>
                </a14:imgProps>
              </a:ext>
              <a:ext uri="{28A0092B-C50C-407E-A947-70E740481C1C}">
                <a14:useLocalDpi xmlns:a14="http://schemas.microsoft.com/office/drawing/2010/main" val="0"/>
              </a:ext>
            </a:extLst>
          </a:blip>
          <a:srcRect/>
          <a:stretch>
            <a:fillRect/>
          </a:stretch>
        </p:blipFill>
        <p:spPr bwMode="auto">
          <a:xfrm>
            <a:off x="7743039" y="4104914"/>
            <a:ext cx="2680980" cy="2680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87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A136B22-7513-DF0D-D8F8-F22C64E51C46}"/>
              </a:ext>
            </a:extLst>
          </p:cNvPr>
          <p:cNvPicPr>
            <a:picLocks noChangeAspect="1"/>
          </p:cNvPicPr>
          <p:nvPr/>
        </p:nvPicPr>
        <p:blipFill>
          <a:blip r:embed="rId2"/>
          <a:stretch>
            <a:fillRect/>
          </a:stretch>
        </p:blipFill>
        <p:spPr>
          <a:xfrm>
            <a:off x="0" y="0"/>
            <a:ext cx="12215162" cy="6858000"/>
          </a:xfrm>
          <a:prstGeom prst="rect">
            <a:avLst/>
          </a:prstGeom>
        </p:spPr>
      </p:pic>
      <p:grpSp>
        <p:nvGrpSpPr>
          <p:cNvPr id="10" name="Grupo 9">
            <a:extLst>
              <a:ext uri="{FF2B5EF4-FFF2-40B4-BE49-F238E27FC236}">
                <a16:creationId xmlns:a16="http://schemas.microsoft.com/office/drawing/2014/main" id="{9EB97D28-92E6-7757-8CEE-087D0B689694}"/>
              </a:ext>
            </a:extLst>
          </p:cNvPr>
          <p:cNvGrpSpPr/>
          <p:nvPr/>
        </p:nvGrpSpPr>
        <p:grpSpPr>
          <a:xfrm>
            <a:off x="2182534" y="1645122"/>
            <a:ext cx="7095688" cy="2800767"/>
            <a:chOff x="2182534" y="1645122"/>
            <a:chExt cx="7095688" cy="2800767"/>
          </a:xfrm>
        </p:grpSpPr>
        <p:sp>
          <p:nvSpPr>
            <p:cNvPr id="8" name="CuadroTexto 7">
              <a:extLst>
                <a:ext uri="{FF2B5EF4-FFF2-40B4-BE49-F238E27FC236}">
                  <a16:creationId xmlns:a16="http://schemas.microsoft.com/office/drawing/2014/main" id="{AEAD8AA4-116B-DBF0-D3EC-41FE53E30F37}"/>
                </a:ext>
              </a:extLst>
            </p:cNvPr>
            <p:cNvSpPr txBox="1"/>
            <p:nvPr/>
          </p:nvSpPr>
          <p:spPr>
            <a:xfrm>
              <a:off x="2298581" y="1645122"/>
              <a:ext cx="6979641" cy="2800767"/>
            </a:xfrm>
            <a:prstGeom prst="rect">
              <a:avLst/>
            </a:prstGeom>
            <a:noFill/>
          </p:spPr>
          <p:txBody>
            <a:bodyPr wrap="square" rtlCol="0">
              <a:spAutoFit/>
            </a:bodyPr>
            <a:lstStyle/>
            <a:p>
              <a:r>
                <a:rPr lang="es-ES" sz="8800" dirty="0">
                  <a:latin typeface="Tw Cen MT Condensed Extra Bold" panose="020B0803020202020204" pitchFamily="34" charset="0"/>
                </a:rPr>
                <a:t>Muchas Gracias </a:t>
              </a:r>
            </a:p>
            <a:p>
              <a:pPr algn="ctr"/>
              <a:r>
                <a:rPr lang="es-ES" sz="8800" dirty="0">
                  <a:latin typeface="Tw Cen MT Condensed Extra Bold" panose="020B0803020202020204" pitchFamily="34" charset="0"/>
                </a:rPr>
                <a:t>Ing. Liliana </a:t>
              </a:r>
              <a:endParaRPr lang="es-PE" sz="8800" dirty="0">
                <a:latin typeface="Tw Cen MT Condensed Extra Bold" panose="020B0803020202020204" pitchFamily="34" charset="0"/>
              </a:endParaRPr>
            </a:p>
          </p:txBody>
        </p:sp>
        <p:sp>
          <p:nvSpPr>
            <p:cNvPr id="9" name="CuadroTexto 8">
              <a:extLst>
                <a:ext uri="{FF2B5EF4-FFF2-40B4-BE49-F238E27FC236}">
                  <a16:creationId xmlns:a16="http://schemas.microsoft.com/office/drawing/2014/main" id="{603CFAA8-4358-FA80-282A-9E6F9181301A}"/>
                </a:ext>
              </a:extLst>
            </p:cNvPr>
            <p:cNvSpPr txBox="1"/>
            <p:nvPr/>
          </p:nvSpPr>
          <p:spPr>
            <a:xfrm>
              <a:off x="2182534" y="1645122"/>
              <a:ext cx="6979641" cy="2800767"/>
            </a:xfrm>
            <a:prstGeom prst="rect">
              <a:avLst/>
            </a:prstGeom>
            <a:noFill/>
          </p:spPr>
          <p:txBody>
            <a:bodyPr wrap="square" rtlCol="0">
              <a:spAutoFit/>
            </a:bodyPr>
            <a:lstStyle/>
            <a:p>
              <a:r>
                <a:rPr lang="es-ES" sz="8800" dirty="0">
                  <a:solidFill>
                    <a:srgbClr val="33CCCC"/>
                  </a:solidFill>
                  <a:latin typeface="Tw Cen MT Condensed Extra Bold" panose="020B0803020202020204" pitchFamily="34" charset="0"/>
                </a:rPr>
                <a:t>Muchas Gracias </a:t>
              </a:r>
            </a:p>
            <a:p>
              <a:pPr algn="ctr"/>
              <a:r>
                <a:rPr lang="es-ES" sz="8800" dirty="0">
                  <a:solidFill>
                    <a:srgbClr val="33CCCC"/>
                  </a:solidFill>
                  <a:latin typeface="Tw Cen MT Condensed Extra Bold" panose="020B0803020202020204" pitchFamily="34" charset="0"/>
                </a:rPr>
                <a:t>Ing. Liliana </a:t>
              </a:r>
              <a:endParaRPr lang="es-PE" sz="8800" dirty="0">
                <a:solidFill>
                  <a:srgbClr val="33CCCC"/>
                </a:solidFill>
                <a:latin typeface="Tw Cen MT Condensed Extra Bold" panose="020B0803020202020204" pitchFamily="34" charset="0"/>
              </a:endParaRPr>
            </a:p>
          </p:txBody>
        </p:sp>
      </p:grpSp>
      <p:pic>
        <p:nvPicPr>
          <p:cNvPr id="2050" name="Picture 2" descr="GIF para presentaciones en powerpoint - 100 imágenes animadas">
            <a:extLst>
              <a:ext uri="{FF2B5EF4-FFF2-40B4-BE49-F238E27FC236}">
                <a16:creationId xmlns:a16="http://schemas.microsoft.com/office/drawing/2014/main" id="{46ED548A-A9E6-309F-F2E0-7AB80B7D7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26" y="723070"/>
            <a:ext cx="4524375" cy="29622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GIF para presentaciones en powerpoint - 100 imágenes animadas">
            <a:extLst>
              <a:ext uri="{FF2B5EF4-FFF2-40B4-BE49-F238E27FC236}">
                <a16:creationId xmlns:a16="http://schemas.microsoft.com/office/drawing/2014/main" id="{DCE49CA3-31D7-C697-EF83-4A92F142B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317" y="2250603"/>
            <a:ext cx="452437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D740D63-2CEE-9775-A439-B831E9628F14}"/>
              </a:ext>
            </a:extLst>
          </p:cNvPr>
          <p:cNvPicPr>
            <a:picLocks noChangeAspect="1"/>
          </p:cNvPicPr>
          <p:nvPr/>
        </p:nvPicPr>
        <p:blipFill>
          <a:blip r:embed="rId2"/>
          <a:stretch>
            <a:fillRect/>
          </a:stretch>
        </p:blipFill>
        <p:spPr>
          <a:xfrm>
            <a:off x="0" y="0"/>
            <a:ext cx="12192000" cy="6864491"/>
          </a:xfrm>
          <a:prstGeom prst="rect">
            <a:avLst/>
          </a:prstGeom>
        </p:spPr>
      </p:pic>
    </p:spTree>
    <p:extLst>
      <p:ext uri="{BB962C8B-B14F-4D97-AF65-F5344CB8AC3E}">
        <p14:creationId xmlns:p14="http://schemas.microsoft.com/office/powerpoint/2010/main" val="16383388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244</Words>
  <Application>Microsoft Office PowerPoint</Application>
  <PresentationFormat>Panorámica</PresentationFormat>
  <Paragraphs>22</Paragraphs>
  <Slides>5</Slides>
  <Notes>0</Notes>
  <HiddenSlides>0</HiddenSlides>
  <MMClips>0</MMClips>
  <ScaleCrop>false</ScaleCrop>
  <HeadingPairs>
    <vt:vector size="6" baseType="variant">
      <vt:variant>
        <vt:lpstr>Fuentes usadas</vt:lpstr>
      </vt:variant>
      <vt:variant>
        <vt:i4>15</vt:i4>
      </vt:variant>
      <vt:variant>
        <vt:lpstr>Tema</vt:lpstr>
      </vt:variant>
      <vt:variant>
        <vt:i4>1</vt:i4>
      </vt:variant>
      <vt:variant>
        <vt:lpstr>Títulos de diapositiva</vt:lpstr>
      </vt:variant>
      <vt:variant>
        <vt:i4>5</vt:i4>
      </vt:variant>
    </vt:vector>
  </HeadingPairs>
  <TitlesOfParts>
    <vt:vector size="21" baseType="lpstr">
      <vt:lpstr>Arial</vt:lpstr>
      <vt:lpstr>Calibri</vt:lpstr>
      <vt:lpstr>Calibri Light</vt:lpstr>
      <vt:lpstr>Cascadia Mono SemiBold</vt:lpstr>
      <vt:lpstr>Dubai</vt:lpstr>
      <vt:lpstr>Georgia</vt:lpstr>
      <vt:lpstr>Gill Sans MT Condensed</vt:lpstr>
      <vt:lpstr>Ink Free</vt:lpstr>
      <vt:lpstr>Lucida Sans</vt:lpstr>
      <vt:lpstr>Segoe Print</vt:lpstr>
      <vt:lpstr>Sitka Display</vt:lpstr>
      <vt:lpstr>Sitka Small</vt:lpstr>
      <vt:lpstr>Symbol</vt:lpstr>
      <vt:lpstr>Times New Roman</vt:lpstr>
      <vt:lpstr>Tw Cen MT Condensed Extra Bold</vt:lpstr>
      <vt:lpstr>Tema de Office</vt:lpstr>
      <vt:lpstr>Presentación de PowerPoint</vt:lpstr>
      <vt:lpstr>Introducción</vt:lpstr>
      <vt:lpstr>Conclusiones  </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Rubi Descalzi</dc:creator>
  <cp:lastModifiedBy>Rubi Descalzi</cp:lastModifiedBy>
  <cp:revision>10</cp:revision>
  <dcterms:created xsi:type="dcterms:W3CDTF">2022-11-11T02:50:23Z</dcterms:created>
  <dcterms:modified xsi:type="dcterms:W3CDTF">2022-12-22T15:59:26Z</dcterms:modified>
</cp:coreProperties>
</file>