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dbcb4a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dbcb4a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0dbcb4a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0dbcb4a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0dbcb4a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0dbcb4a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0dbcb4a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0dbcb4a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0dbcb4a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0dbcb4a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dbcb4a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dbcb4a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3NlWdWTIpRgIwmBBEL3uej0N0FMFT9qG/view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RDKNaXSOxvKoYLpALAMYIw-XhrF-SrF4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Проектная </a:t>
            </a:r>
            <a:r>
              <a:rPr lang="ru"/>
              <a:t>деятельность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Усольцева Александра РИ-220915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3872" l="0" r="0" t="-3253"/>
          <a:stretch/>
        </p:blipFill>
        <p:spPr>
          <a:xfrm>
            <a:off x="1942200" y="1167475"/>
            <a:ext cx="4896225" cy="33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5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25" y="811250"/>
            <a:ext cx="3749425" cy="3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6838"/>
            <a:ext cx="4579324" cy="250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80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1408125"/>
            <a:ext cx="1925024" cy="19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000" y="1408125"/>
            <a:ext cx="4689974" cy="212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425" y="2782075"/>
            <a:ext cx="2307776" cy="23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 title="msedge_0iiXZMiD4q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463" y="616550"/>
            <a:ext cx="5505475" cy="4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msedge_FFwPVaUt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50" y="578125"/>
            <a:ext cx="5747850" cy="43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54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900"/>
            <a:ext cx="8839201" cy="272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