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C2647E2-7D2F-4C4F-872B-ACE1717F5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7D413C2-1363-4D2E-97D4-7F3549760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7057118" cy="6858000"/>
          </a:xfrm>
          <a:custGeom>
            <a:avLst/>
            <a:gdLst>
              <a:gd name="connsiteX0" fmla="*/ 0 w 7057118"/>
              <a:gd name="connsiteY0" fmla="*/ 0 h 6858000"/>
              <a:gd name="connsiteX1" fmla="*/ 2420113 w 7057118"/>
              <a:gd name="connsiteY1" fmla="*/ 0 h 6858000"/>
              <a:gd name="connsiteX2" fmla="*/ 2496703 w 7057118"/>
              <a:gd name="connsiteY2" fmla="*/ 0 h 6858000"/>
              <a:gd name="connsiteX3" fmla="*/ 7057118 w 7057118"/>
              <a:gd name="connsiteY3" fmla="*/ 0 h 6858000"/>
              <a:gd name="connsiteX4" fmla="*/ 7057118 w 7057118"/>
              <a:gd name="connsiteY4" fmla="*/ 1900238 h 6858000"/>
              <a:gd name="connsiteX5" fmla="*/ 6686702 w 7057118"/>
              <a:gd name="connsiteY5" fmla="*/ 2178050 h 6858000"/>
              <a:gd name="connsiteX6" fmla="*/ 6682468 w 7057118"/>
              <a:gd name="connsiteY6" fmla="*/ 2184400 h 6858000"/>
              <a:gd name="connsiteX7" fmla="*/ 6676118 w 7057118"/>
              <a:gd name="connsiteY7" fmla="*/ 2193925 h 6858000"/>
              <a:gd name="connsiteX8" fmla="*/ 6669768 w 7057118"/>
              <a:gd name="connsiteY8" fmla="*/ 2201863 h 6858000"/>
              <a:gd name="connsiteX9" fmla="*/ 6669768 w 7057118"/>
              <a:gd name="connsiteY9" fmla="*/ 2211388 h 6858000"/>
              <a:gd name="connsiteX10" fmla="*/ 6669768 w 7057118"/>
              <a:gd name="connsiteY10" fmla="*/ 2220913 h 6858000"/>
              <a:gd name="connsiteX11" fmla="*/ 6676118 w 7057118"/>
              <a:gd name="connsiteY11" fmla="*/ 2228850 h 6858000"/>
              <a:gd name="connsiteX12" fmla="*/ 6682468 w 7057118"/>
              <a:gd name="connsiteY12" fmla="*/ 2238375 h 6858000"/>
              <a:gd name="connsiteX13" fmla="*/ 6686702 w 7057118"/>
              <a:gd name="connsiteY13" fmla="*/ 2244725 h 6858000"/>
              <a:gd name="connsiteX14" fmla="*/ 7057118 w 7057118"/>
              <a:gd name="connsiteY14" fmla="*/ 2522538 h 6858000"/>
              <a:gd name="connsiteX15" fmla="*/ 7057118 w 7057118"/>
              <a:gd name="connsiteY15" fmla="*/ 6858000 h 6858000"/>
              <a:gd name="connsiteX16" fmla="*/ 2496703 w 7057118"/>
              <a:gd name="connsiteY16" fmla="*/ 6858000 h 6858000"/>
              <a:gd name="connsiteX17" fmla="*/ 2420113 w 7057118"/>
              <a:gd name="connsiteY17" fmla="*/ 6858000 h 6858000"/>
              <a:gd name="connsiteX18" fmla="*/ 0 w 7057118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057118" h="6858000">
                <a:moveTo>
                  <a:pt x="0" y="0"/>
                </a:moveTo>
                <a:lnTo>
                  <a:pt x="2420113" y="0"/>
                </a:lnTo>
                <a:lnTo>
                  <a:pt x="2496703" y="0"/>
                </a:lnTo>
                <a:lnTo>
                  <a:pt x="7057118" y="0"/>
                </a:lnTo>
                <a:lnTo>
                  <a:pt x="7057118" y="1900238"/>
                </a:lnTo>
                <a:lnTo>
                  <a:pt x="6686702" y="2178050"/>
                </a:lnTo>
                <a:lnTo>
                  <a:pt x="6682468" y="2184400"/>
                </a:lnTo>
                <a:lnTo>
                  <a:pt x="6676118" y="2193925"/>
                </a:lnTo>
                <a:lnTo>
                  <a:pt x="6669768" y="2201863"/>
                </a:lnTo>
                <a:lnTo>
                  <a:pt x="6669768" y="2211388"/>
                </a:lnTo>
                <a:lnTo>
                  <a:pt x="6669768" y="2220913"/>
                </a:lnTo>
                <a:lnTo>
                  <a:pt x="6676118" y="2228850"/>
                </a:lnTo>
                <a:lnTo>
                  <a:pt x="6682468" y="2238375"/>
                </a:lnTo>
                <a:lnTo>
                  <a:pt x="6686702" y="2244725"/>
                </a:lnTo>
                <a:lnTo>
                  <a:pt x="7057118" y="2522538"/>
                </a:lnTo>
                <a:lnTo>
                  <a:pt x="7057118" y="6858000"/>
                </a:lnTo>
                <a:lnTo>
                  <a:pt x="2496703" y="6858000"/>
                </a:lnTo>
                <a:lnTo>
                  <a:pt x="2420113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solidFill>
              <a:schemeClr val="accent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2940D8-2841-49BD-82E6-2CE3B3990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1600200"/>
            <a:ext cx="6020987" cy="4441161"/>
          </a:xfrm>
        </p:spPr>
        <p:txBody>
          <a:bodyPr anchor="t">
            <a:normAutofit/>
          </a:bodyPr>
          <a:lstStyle/>
          <a:p>
            <a:pPr algn="r"/>
            <a:r>
              <a:rPr lang="es-419" sz="6600"/>
              <a:t>Flutter</a:t>
            </a:r>
            <a:endParaRPr lang="es-PE" sz="66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11A79C-9CFB-42E5-9CE7-40E24FA4F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14" y="457198"/>
            <a:ext cx="6020987" cy="1143001"/>
          </a:xfrm>
        </p:spPr>
        <p:txBody>
          <a:bodyPr anchor="b">
            <a:normAutofit/>
          </a:bodyPr>
          <a:lstStyle/>
          <a:p>
            <a:pPr algn="r"/>
            <a:r>
              <a:rPr lang="es-419" sz="2000">
                <a:solidFill>
                  <a:srgbClr val="FFFFFF"/>
                </a:solidFill>
              </a:rPr>
              <a:t>Un framework para el desarrollo movil</a:t>
            </a:r>
            <a:endParaRPr lang="es-PE" sz="2000">
              <a:solidFill>
                <a:srgbClr val="FFFFFF"/>
              </a:solidFill>
            </a:endParaRPr>
          </a:p>
        </p:txBody>
      </p:sp>
      <p:pic>
        <p:nvPicPr>
          <p:cNvPr id="1026" name="Picture 2" descr="Flutter Review - Is It Good Substitute for Other Platforms | itCraft Blog">
            <a:extLst>
              <a:ext uri="{FF2B5EF4-FFF2-40B4-BE49-F238E27FC236}">
                <a16:creationId xmlns:a16="http://schemas.microsoft.com/office/drawing/2014/main" id="{32F32776-9663-40DA-8894-4EFB721A8F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14"/>
          <a:stretch/>
        </p:blipFill>
        <p:spPr bwMode="auto">
          <a:xfrm>
            <a:off x="7700584" y="700482"/>
            <a:ext cx="3847950" cy="5283866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952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CBACC-E9BC-46AD-8A01-42536E58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es </a:t>
            </a:r>
            <a:r>
              <a:rPr lang="es-419" dirty="0" err="1"/>
              <a:t>Flutter</a:t>
            </a:r>
            <a:r>
              <a:rPr lang="es-419" dirty="0"/>
              <a:t>?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7B81CE-2758-4FA5-AE51-457B2707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 err="1">
                <a:effectLst/>
                <a:latin typeface="+mj-lt"/>
              </a:rPr>
              <a:t>Flutter</a:t>
            </a:r>
            <a:r>
              <a:rPr lang="es-MX" b="0" i="0" dirty="0">
                <a:effectLst/>
                <a:latin typeface="+mj-lt"/>
              </a:rPr>
              <a:t> es el kit de herramientas de UI de Google para realizar hermosas aplicaciones, compiladas nativamente, para móvil, web y escritorio (</a:t>
            </a:r>
            <a:r>
              <a:rPr lang="es-MX" b="0" i="0" dirty="0" err="1">
                <a:effectLst/>
                <a:latin typeface="+mj-lt"/>
              </a:rPr>
              <a:t>ios</a:t>
            </a:r>
            <a:r>
              <a:rPr lang="es-MX" b="0" i="0" dirty="0">
                <a:effectLst/>
                <a:latin typeface="+mj-lt"/>
              </a:rPr>
              <a:t>, Android, Linux, </a:t>
            </a:r>
            <a:r>
              <a:rPr lang="es-MX" b="0" i="0" dirty="0" err="1">
                <a:effectLst/>
                <a:latin typeface="+mj-lt"/>
              </a:rPr>
              <a:t>macOs</a:t>
            </a:r>
            <a:r>
              <a:rPr lang="es-MX" b="0" i="0" dirty="0">
                <a:effectLst/>
                <a:latin typeface="+mj-lt"/>
              </a:rPr>
              <a:t>, Windows) desde una única base de código.</a:t>
            </a:r>
          </a:p>
          <a:p>
            <a:r>
              <a:rPr lang="es-PE" dirty="0">
                <a:latin typeface="+mj-lt"/>
              </a:rPr>
              <a:t>Usa Dart como lenguaje de programación</a:t>
            </a:r>
          </a:p>
        </p:txBody>
      </p:sp>
    </p:spTree>
    <p:extLst>
      <p:ext uri="{BB962C8B-B14F-4D97-AF65-F5344CB8AC3E}">
        <p14:creationId xmlns:p14="http://schemas.microsoft.com/office/powerpoint/2010/main" val="104743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B3D61-BF2D-4544-83CB-78CCEFEB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Componentes de </a:t>
            </a:r>
            <a:r>
              <a:rPr lang="es-419" dirty="0" err="1"/>
              <a:t>Flutter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E56CA3-1D91-408E-8083-5C5CAC092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Arial" panose="020B0604020202020204" pitchFamily="34" charset="0"/>
              </a:rPr>
              <a:t>Flutter engine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Arial" panose="020B0604020202020204" pitchFamily="34" charset="0"/>
              </a:rPr>
              <a:t>Foundation library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Arial" panose="020B0604020202020204" pitchFamily="34" charset="0"/>
              </a:rPr>
              <a:t>Design-specific widgets</a:t>
            </a:r>
          </a:p>
          <a:p>
            <a:endParaRPr lang="es-PE" dirty="0"/>
          </a:p>
        </p:txBody>
      </p:sp>
      <p:pic>
        <p:nvPicPr>
          <p:cNvPr id="2050" name="Picture 2" descr="De Web a Flutter. Estas inseguro si deseas aprender dart… | by Fernando  Quinteros Gutierrez | Medium">
            <a:extLst>
              <a:ext uri="{FF2B5EF4-FFF2-40B4-BE49-F238E27FC236}">
                <a16:creationId xmlns:a16="http://schemas.microsoft.com/office/drawing/2014/main" id="{6A84D13B-4BC8-4CF0-868F-EAE54DFD2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852" y="2222288"/>
            <a:ext cx="5706794" cy="321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0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5555B-14AF-473E-912E-AE48466A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Plataformas de Desarrollo para </a:t>
            </a:r>
            <a:r>
              <a:rPr lang="es-419" dirty="0" err="1"/>
              <a:t>Flutter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3C77E9-CF43-405E-8608-DC212D5C0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4" y="2554033"/>
            <a:ext cx="6234733" cy="385677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6DB17BF-FB75-4ECB-BB0B-F3E10D245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813" y="2087925"/>
            <a:ext cx="5249482" cy="457956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5309796-C0F7-4B06-B2C8-440729938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021" y="2258687"/>
            <a:ext cx="2740490" cy="11105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80CF4C3-55D5-45E8-803E-EB69FDC7C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943" y="1925029"/>
            <a:ext cx="5835865" cy="55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38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74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2</vt:lpstr>
      <vt:lpstr>Citable</vt:lpstr>
      <vt:lpstr>Flutter</vt:lpstr>
      <vt:lpstr>¿Qué es Flutter?</vt:lpstr>
      <vt:lpstr>Componentes de Flutter</vt:lpstr>
      <vt:lpstr>Plataformas de Desarrollo para Flutter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</dc:title>
  <dc:creator>i201810352 (Ortiz Vargas,Giulliano Alexander)</dc:creator>
  <cp:lastModifiedBy>i201810352 (Ortiz Vargas,Giulliano Alexander)</cp:lastModifiedBy>
  <cp:revision>1</cp:revision>
  <dcterms:created xsi:type="dcterms:W3CDTF">2020-10-19T02:29:45Z</dcterms:created>
  <dcterms:modified xsi:type="dcterms:W3CDTF">2020-10-19T02:34:01Z</dcterms:modified>
</cp:coreProperties>
</file>