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4" r:id="rId4"/>
    <p:sldId id="259" r:id="rId5"/>
    <p:sldId id="273" r:id="rId6"/>
    <p:sldId id="275" r:id="rId7"/>
    <p:sldId id="262" r:id="rId8"/>
    <p:sldId id="261" r:id="rId9"/>
    <p:sldId id="272" r:id="rId10"/>
    <p:sldId id="263" r:id="rId11"/>
    <p:sldId id="266" r:id="rId12"/>
    <p:sldId id="269" r:id="rId13"/>
    <p:sldId id="264" r:id="rId14"/>
    <p:sldId id="265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02" autoAdjust="0"/>
  </p:normalViewPr>
  <p:slideViewPr>
    <p:cSldViewPr snapToGrid="0">
      <p:cViewPr varScale="1">
        <p:scale>
          <a:sx n="84" d="100"/>
          <a:sy n="84" d="100"/>
        </p:scale>
        <p:origin x="1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29FF-FA5A-44FC-8E0D-8E75585658D3}" type="datetimeFigureOut">
              <a:rPr lang="en-ZA" smtClean="0"/>
              <a:t>2017-07-15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1CA6-CE04-48C8-B72A-02965AC73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8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Afternoon everyone,</a:t>
            </a:r>
          </a:p>
          <a:p>
            <a:endParaRPr lang="en-US" dirty="0"/>
          </a:p>
          <a:p>
            <a:r>
              <a:rPr lang="en-US" dirty="0"/>
              <a:t>I’m Alexander Pittendrigh, a software engineer at Entelect and a first time </a:t>
            </a:r>
            <a:r>
              <a:rPr lang="en-US" dirty="0" err="1"/>
              <a:t>JSinSA</a:t>
            </a:r>
            <a:r>
              <a:rPr lang="en-US" dirty="0"/>
              <a:t> speaker.</a:t>
            </a:r>
          </a:p>
          <a:p>
            <a:endParaRPr lang="en-US" dirty="0"/>
          </a:p>
          <a:p>
            <a:r>
              <a:rPr lang="en-US" dirty="0"/>
              <a:t>Here to talk about a powerful build and dev tool called webpack. </a:t>
            </a:r>
          </a:p>
          <a:p>
            <a:r>
              <a:rPr lang="en-US" dirty="0"/>
              <a:t>webpack is at least four years old, and is now in it’s second major version, so there are likely audience members familiar with webpack, so hopefully I can teach those people something they didn’t know, or show them a cool feature they’re were unaware of.</a:t>
            </a:r>
          </a:p>
          <a:p>
            <a:r>
              <a:rPr lang="en-US" dirty="0"/>
              <a:t>I know some people who’ve used webpack but don’t understand how it works, so hopefully I can demystify it a little.</a:t>
            </a:r>
          </a:p>
          <a:p>
            <a:endParaRPr lang="en-US" dirty="0"/>
          </a:p>
          <a:p>
            <a:r>
              <a:rPr lang="en-US" dirty="0"/>
              <a:t>I’m going to walk through a basic setup and then introduce some features that most people are likely to use.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We’ve been using it to bundle production application for the last five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53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011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867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all know that website aren’t just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HTML, sometimes you have to write CSS.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 : takes care of loading and understanding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style-loader : takes the content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style tag into the head of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557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(example8)</a:t>
            </a:r>
          </a:p>
          <a:p>
            <a:r>
              <a:rPr lang="en-US" dirty="0"/>
              <a:t>(example8.1)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602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1 turns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 into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modules, then tree-shaking doesn’t work.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2 understands es6 modules out the box, so you need to stop Babel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tree shaking to work.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this code we need to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uglifyjs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compressor, beautifier)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that </a:t>
            </a:r>
            <a:r>
              <a:rPr lang="en-Z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module.hot.accept</a:t>
            </a:r>
            <a:r>
              <a:rPr lang="en-Z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gone</a:t>
            </a:r>
          </a:p>
          <a:p>
            <a:endParaRPr lang="en-US" dirty="0"/>
          </a:p>
          <a:p>
            <a:r>
              <a:rPr lang="en-US" dirty="0"/>
              <a:t>Show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(__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isDebug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console.log('loaded!’)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64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might have realized,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at the individual file level during or before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 is generated.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at bundle or chunk level and usually work at the end of the bundle generation process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03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heart of it, Webpack is a bundling tool.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early days, we "managed"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dependencies by including files in a specific order</a:t>
            </a:r>
            <a:endParaRPr lang="en-ZA" dirty="0"/>
          </a:p>
          <a:p>
            <a:endParaRPr lang="en-US" dirty="0"/>
          </a:p>
          <a:p>
            <a:r>
              <a:rPr lang="en-US" dirty="0"/>
              <a:t>But it also allows you to make some changes to your code at build time.</a:t>
            </a:r>
          </a:p>
          <a:p>
            <a:r>
              <a:rPr lang="en-US" dirty="0"/>
              <a:t>You could, for example change, change the base API URL used by your web application while you build it.</a:t>
            </a:r>
          </a:p>
          <a:p>
            <a:endParaRPr lang="en-US" dirty="0"/>
          </a:p>
          <a:p>
            <a:r>
              <a:rPr lang="en-US" dirty="0"/>
              <a:t>We’ve been using it to bundle production application for the last five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3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webpack.config.js file tells webpack how to interpret your application.</a:t>
            </a:r>
          </a:p>
          <a:p>
            <a:endParaRPr lang="en-US" dirty="0"/>
          </a:p>
          <a:p>
            <a:r>
              <a:rPr lang="en-US" dirty="0"/>
              <a:t>A basic config file allows webpack to bundle JavaScript dependencies, which webpack supports without any additional loaders.</a:t>
            </a:r>
          </a:p>
          <a:p>
            <a:r>
              <a:rPr lang="en-US" dirty="0"/>
              <a:t>From the comments above you can see that the entry property is used to tell webpack where to start and the output object’s; property, filename, tells webpack what to call the bundle.</a:t>
            </a:r>
          </a:p>
          <a:p>
            <a:r>
              <a:rPr lang="en-US" dirty="0"/>
              <a:t>If, while digesting your application webpack finds a file that it doesn’t know how to bundle, it will throw an error.</a:t>
            </a:r>
          </a:p>
          <a:p>
            <a:r>
              <a:rPr lang="en-US" dirty="0"/>
              <a:t>So, if you imported anything that didn’t end in .</a:t>
            </a:r>
            <a:r>
              <a:rPr lang="en-US" dirty="0" err="1"/>
              <a:t>js</a:t>
            </a:r>
            <a:r>
              <a:rPr lang="en-US" dirty="0"/>
              <a:t> it wouldn’t know what to do with it.</a:t>
            </a:r>
          </a:p>
          <a:p>
            <a:endParaRPr lang="en-US" dirty="0"/>
          </a:p>
          <a:p>
            <a:r>
              <a:rPr lang="en-US" dirty="0"/>
              <a:t>(git checkout example1)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432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 works by running through your application as your browser would.</a:t>
            </a:r>
          </a:p>
          <a:p>
            <a:r>
              <a:rPr lang="en-US" dirty="0"/>
              <a:t>It follows the trail of imports your application makes, builds a dependency graph  and bundles the resultant dependencies.</a:t>
            </a:r>
          </a:p>
          <a:p>
            <a:endParaRPr lang="en-US" dirty="0"/>
          </a:p>
          <a:p>
            <a:r>
              <a:rPr lang="en-US" dirty="0"/>
              <a:t>Webpack supports </a:t>
            </a:r>
            <a:r>
              <a:rPr lang="en-ZA" dirty="0"/>
              <a:t>AMD, </a:t>
            </a:r>
            <a:r>
              <a:rPr lang="en-ZA" dirty="0" err="1"/>
              <a:t>commonJS</a:t>
            </a:r>
            <a:r>
              <a:rPr lang="en-ZA" dirty="0"/>
              <a:t> and harmony (ES2015) imports.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ZA" dirty="0"/>
              <a:t>t builds up the dependency graph, runs it through all the loaders you’ve configured in your config file and bundles the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342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webpack.config.js file tells webpack how to interpret your application.</a:t>
            </a:r>
          </a:p>
          <a:p>
            <a:endParaRPr lang="en-US" dirty="0"/>
          </a:p>
          <a:p>
            <a:r>
              <a:rPr lang="en-US" dirty="0"/>
              <a:t>A basic config file allows webpack to bundle JavaScript dependencies, which webpack supports without any additional loaders.</a:t>
            </a:r>
          </a:p>
          <a:p>
            <a:r>
              <a:rPr lang="en-US" dirty="0"/>
              <a:t>From the comments above you can see that the entry property is used to tell webpack where to start and the output object’s; property, filename, tells webpack what to call the bundle.</a:t>
            </a:r>
          </a:p>
          <a:p>
            <a:r>
              <a:rPr lang="en-US" dirty="0"/>
              <a:t>If, while digesting your application webpack finds a file that it doesn’t know how to bundle, it will throw an error.</a:t>
            </a:r>
          </a:p>
          <a:p>
            <a:r>
              <a:rPr lang="en-US" dirty="0"/>
              <a:t>So, if you imported anything that didn’t end in .</a:t>
            </a:r>
            <a:r>
              <a:rPr lang="en-US" dirty="0" err="1"/>
              <a:t>js</a:t>
            </a:r>
            <a:r>
              <a:rPr lang="en-US" dirty="0"/>
              <a:t> it wouldn’t know what to do with it.</a:t>
            </a:r>
          </a:p>
          <a:p>
            <a:endParaRPr lang="en-US" dirty="0"/>
          </a:p>
          <a:p>
            <a:r>
              <a:rPr lang="en-US" dirty="0"/>
              <a:t>(git checkout example1)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043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49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(show the sample.webpack.config.js)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a module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 we can split any artifact into smaller manageable pieces, reuse them and so 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that it has unique syntax and unusual philosophies.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irony is that these philosophies are what make webpack so popular.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at the individual file level during or before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 is generated.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loaders are chained they work from right to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554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83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(example4)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485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A96-1273-4146-A56E-78C71C678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CF9A-F004-462D-B674-8773A970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D3BB-11A3-48A5-9111-08222C6D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C26F-3C59-4BB9-8333-2BFCC107834B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8737-1B5B-4CBA-BE5B-96041C3E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DB7C-1164-4D95-87CB-1AF8B7F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09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7F8-2050-44DD-BAB9-0E81FD6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EBF59-A35A-4D62-8924-8701E28F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8AA1-D5D2-42C8-B9D7-CE8B1C7E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A18E-3C1A-48B7-9632-C4495AAADF26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A952-7AFD-44A5-9AEF-0A4C1818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52A6-BDBC-4492-BDB5-057A05C1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20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95B67-415A-4A1D-8F6E-11F9F6A03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7C407-18B7-4A26-833C-A0BDBC1E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EDB5-3075-4AB4-85CF-E34E03BE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6A1-4026-46A5-B30B-7BA2C7A3A62A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F3C4-BBA2-4E2D-89EC-1AB2429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2CB-D013-4C49-9DE5-667D0FA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1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C197-050D-4AFA-B265-B5402CC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0DBD-E720-4FF6-B6CE-F8771E47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7CEB-9D76-4F8E-9ABA-539BFA41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C08-50B0-479A-A373-3F63DFC4A8BC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113F-1E99-44A9-B1B7-D9B6358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0E0D-8354-42CD-8A44-EE66DA80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70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FD0D-193C-471F-A738-0B08927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B46F-D277-4531-A945-197BA46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656A-3BAE-432E-AC4C-467B07D8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62E-6068-4413-A549-D55135188201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E64A-1598-4D22-A2F1-66EBBF2D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57FC-E501-4CEC-A73C-2A79BF5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33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94E-FF32-40C8-B703-244C094F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0011-6DFB-43B9-903A-56208B0D0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A91A6-C212-4EAF-89D0-8C14CA8B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34EA-4FBF-42A3-8D10-45C50202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A0A-A2E7-4C91-AA47-7DA78BAD65E5}" type="datetime1">
              <a:rPr lang="en-ZA" smtClean="0"/>
              <a:t>2017-07-15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FA4A-2262-44D0-8E29-DE1EFFC7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F044-EE6C-48B5-A34E-726214A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15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D83-A044-4DFA-A35A-622EF955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3E66-9A98-4F94-8644-24B4BE42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A8410-497C-4141-9E1C-B3B372FB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8334-E473-43A3-8F54-C53DE1B4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887CB-5733-4F51-AE6C-40AFDC7C7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02DBE-1485-4004-8809-DA051935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0B2F-2588-48A1-814A-E1C6831FF7F0}" type="datetime1">
              <a:rPr lang="en-ZA" smtClean="0"/>
              <a:t>2017-07-15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ADCEB-B18D-4473-A0A2-DBF1AC07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4BDB6-D2FC-4713-B6D9-C4B354BF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7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58E3-BB11-4D08-B79B-18C0A142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1AA3D-2237-4AEC-BA4E-A1AFA3D5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055D-6BA2-4630-B283-B448C2AA657B}" type="datetime1">
              <a:rPr lang="en-ZA" smtClean="0"/>
              <a:t>2017-07-15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8CF5D-4FD0-411D-A4DF-C2BE2680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21EC1-C3E7-431B-B051-0C6E3BA0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5BA03-E16E-4F2D-AD5F-370B7AF4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CFB-4D29-4DAD-B1E6-138167819972}" type="datetime1">
              <a:rPr lang="en-ZA" smtClean="0"/>
              <a:t>2017-07-15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054F-C9F6-4A3C-BD67-18C2BED8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CD59-5DD1-4C1B-968D-3A22BF3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0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FC40-FDC9-46E7-9F84-E022A0C7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0E8B-2168-41C8-9A20-D00AC444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8A384-6B9F-41F8-927A-9F8C7F87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1988-B7AE-4926-8150-90484FC6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87C1-F611-4C57-B49A-4DAA7D6F2B30}" type="datetime1">
              <a:rPr lang="en-ZA" smtClean="0"/>
              <a:t>2017-07-15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F3B3-532E-4A22-A9D6-AB88EEF9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3ADA-88F0-47CF-86BB-0A863960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36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8428-2FA5-44FD-B229-3AAF800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DA5D7-19C8-4027-8E88-6845D3D8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40FE4-D650-4C84-86F8-99F2F499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22B8-3826-4E6C-B26F-6B1C6E31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00A-7E16-4AE8-9C94-DF18CDBF6F2C}" type="datetime1">
              <a:rPr lang="en-ZA" smtClean="0"/>
              <a:t>2017-07-15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0490-79C8-4362-8E66-C52FA17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6759-561B-46FB-A3A7-CD2BFC2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4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193EB-069D-4E4B-9ACB-4E75847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3713-D678-43D8-B823-ED6EE4F3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1941-5908-4E3F-91F0-31528256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1776-AB03-40AA-8B9E-40BFD4E3E65C}" type="datetime1">
              <a:rPr lang="en-ZA" smtClean="0"/>
              <a:t>2017-07-15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EBA6-7680-4EE6-BE9E-D62271B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B134-846C-4F37-819D-D4A9DE1F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40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6178" y="1880524"/>
            <a:ext cx="1208015" cy="4027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unpacked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A6888C-E368-47D2-998E-28EEB55DF148}"/>
              </a:ext>
            </a:extLst>
          </p:cNvPr>
          <p:cNvSpPr txBox="1">
            <a:spLocks/>
          </p:cNvSpPr>
          <p:nvPr/>
        </p:nvSpPr>
        <p:spPr>
          <a:xfrm>
            <a:off x="859957" y="2283231"/>
            <a:ext cx="2477619" cy="94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Alexander Pittendrigh</a:t>
            </a:r>
            <a:br>
              <a:rPr lang="en-US" sz="2000" dirty="0"/>
            </a:br>
            <a:r>
              <a:rPr lang="en-US" sz="2000" dirty="0"/>
              <a:t>Software Engineer Entelect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A0D562-F22D-4C9E-90B1-CAC658C167D2}"/>
              </a:ext>
            </a:extLst>
          </p:cNvPr>
          <p:cNvSpPr txBox="1">
            <a:spLocks/>
          </p:cNvSpPr>
          <p:nvPr/>
        </p:nvSpPr>
        <p:spPr>
          <a:xfrm>
            <a:off x="466726" y="0"/>
            <a:ext cx="353395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webpack</a:t>
            </a:r>
            <a:endParaRPr lang="en-ZA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BF7EAE-8D20-4FBE-AACD-5545C78E54EE}"/>
              </a:ext>
            </a:extLst>
          </p:cNvPr>
          <p:cNvGrpSpPr/>
          <p:nvPr/>
        </p:nvGrpSpPr>
        <p:grpSpPr>
          <a:xfrm>
            <a:off x="859957" y="2283231"/>
            <a:ext cx="3715268" cy="2650780"/>
            <a:chOff x="1682834" y="2677860"/>
            <a:chExt cx="3715268" cy="26507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4353FF-5CD9-4B3D-9997-FC8FC37E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834" y="2677860"/>
              <a:ext cx="3715268" cy="362001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D9F431A-F5AE-4114-A540-8A76D6464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834" y="3128058"/>
              <a:ext cx="3305636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8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source-maps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165F4F-19C0-4E65-8741-4BEE37A1F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4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" y="119556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build </a:t>
            </a:r>
            <a:r>
              <a:rPr lang="en-US" sz="6700" b="1" dirty="0"/>
              <a:t>environmental</a:t>
            </a:r>
            <a:r>
              <a:rPr lang="en-US" b="1" dirty="0"/>
              <a:t> </a:t>
            </a:r>
            <a:r>
              <a:rPr lang="en-US" b="1" dirty="0" err="1"/>
              <a:t>vars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604DA83-9DB1-4FF7-A406-60689EE71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/>
              <a:t>build</a:t>
            </a:r>
            <a:r>
              <a:rPr lang="en-US" b="1" dirty="0"/>
              <a:t> time changes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B5F75A-932F-4EC4-9F41-5B035E3F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styles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2AEA2-3B68-4262-88F8-A796DA7E0A4B}"/>
              </a:ext>
            </a:extLst>
          </p:cNvPr>
          <p:cNvSpPr txBox="1"/>
          <p:nvPr/>
        </p:nvSpPr>
        <p:spPr>
          <a:xfrm>
            <a:off x="308610" y="2680335"/>
            <a:ext cx="757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achieved with </a:t>
            </a:r>
            <a:r>
              <a:rPr lang="en-US" sz="3200" dirty="0" err="1"/>
              <a:t>css</a:t>
            </a:r>
            <a:r>
              <a:rPr lang="en-US" sz="3200" dirty="0"/>
              <a:t>-loader and style-loader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774DB90-3DB8-4EEE-A7B4-E9DB7459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images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4ABF-A860-42E4-8690-51F2FA12C72B}"/>
              </a:ext>
            </a:extLst>
          </p:cNvPr>
          <p:cNvSpPr txBox="1"/>
          <p:nvPr/>
        </p:nvSpPr>
        <p:spPr>
          <a:xfrm>
            <a:off x="308610" y="2349145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file-loader</a:t>
            </a:r>
            <a:endParaRPr lang="en-Z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37611-9A06-4819-9625-B32D0FA148DE}"/>
              </a:ext>
            </a:extLst>
          </p:cNvPr>
          <p:cNvSpPr txBox="1"/>
          <p:nvPr/>
        </p:nvSpPr>
        <p:spPr>
          <a:xfrm>
            <a:off x="308610" y="3009097"/>
            <a:ext cx="94640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url</a:t>
            </a:r>
            <a:r>
              <a:rPr lang="en-US" sz="3200" dirty="0"/>
              <a:t>-loader works like the file-loader, but can return a </a:t>
            </a:r>
            <a:r>
              <a:rPr lang="en-US" sz="3200" dirty="0" err="1"/>
              <a:t>DataURL</a:t>
            </a:r>
            <a:r>
              <a:rPr lang="en-US" sz="3200" dirty="0"/>
              <a:t> if the file is smaller than a byte limit.</a:t>
            </a:r>
          </a:p>
          <a:p>
            <a:endParaRPr lang="en-ZA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CD37E8-4E99-4BF8-8E3B-B75E4C996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tree-shaking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21525-4D9E-4B97-9D46-D1C14071B00B}"/>
              </a:ext>
            </a:extLst>
          </p:cNvPr>
          <p:cNvSpPr txBox="1"/>
          <p:nvPr/>
        </p:nvSpPr>
        <p:spPr>
          <a:xfrm>
            <a:off x="308610" y="2470285"/>
            <a:ext cx="8355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only works with ES6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need webpack &gt; 1 for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remember to tell babel not to </a:t>
            </a:r>
            <a:r>
              <a:rPr lang="en-US" sz="3200" dirty="0" err="1"/>
              <a:t>transpile</a:t>
            </a:r>
            <a:r>
              <a:rPr lang="en-US" sz="3200" dirty="0"/>
              <a:t> the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done wit </a:t>
            </a:r>
            <a:r>
              <a:rPr lang="en-US" sz="3200" dirty="0" err="1"/>
              <a:t>hUglifyjs</a:t>
            </a:r>
            <a:r>
              <a:rPr lang="en-US" sz="3200" dirty="0"/>
              <a:t> plugin</a:t>
            </a:r>
            <a:endParaRPr lang="en-ZA" sz="3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5AE799-4DAF-40E1-94B6-2B5DD238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/>
              <a:t>webpack</a:t>
            </a:r>
            <a:r>
              <a:rPr lang="en-US" b="1" dirty="0"/>
              <a:t>.js.org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A3D7C-E63C-42DB-A2C9-023216BD538B}"/>
              </a:ext>
            </a:extLst>
          </p:cNvPr>
          <p:cNvSpPr txBox="1"/>
          <p:nvPr/>
        </p:nvSpPr>
        <p:spPr>
          <a:xfrm>
            <a:off x="354330" y="2349145"/>
            <a:ext cx="546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https://webpack.js.org/loaders/</a:t>
            </a:r>
          </a:p>
          <a:p>
            <a:r>
              <a:rPr lang="en-ZA" sz="2400" dirty="0"/>
              <a:t>https://webpack.js.org/plugins/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1EAB9-5206-46E6-94E0-EEBAA7C7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9492E5B-1499-4258-8758-3436AF96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0"/>
            <a:ext cx="3533959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bundler</a:t>
            </a:r>
            <a:endParaRPr lang="en-ZA" sz="6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D37F2-3989-42F5-B767-C260F0418DA3}"/>
              </a:ext>
            </a:extLst>
          </p:cNvPr>
          <p:cNvSpPr txBox="1"/>
          <p:nvPr/>
        </p:nvSpPr>
        <p:spPr>
          <a:xfrm>
            <a:off x="994409" y="2387600"/>
            <a:ext cx="5821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before bundling </a:t>
            </a:r>
            <a:r>
              <a:rPr lang="en-US" sz="2800" dirty="0" err="1"/>
              <a:t>Javascript</a:t>
            </a:r>
            <a:r>
              <a:rPr lang="en-US" sz="2800" dirty="0"/>
              <a:t> dependencies were managed by including files in a specific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bundles reduce the number of http request made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everything was put into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sometimes subsequent dependencies modified how other dependencies worked</a:t>
            </a:r>
          </a:p>
        </p:txBody>
      </p:sp>
    </p:spTree>
    <p:extLst>
      <p:ext uri="{BB962C8B-B14F-4D97-AF65-F5344CB8AC3E}">
        <p14:creationId xmlns:p14="http://schemas.microsoft.com/office/powerpoint/2010/main" val="6005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9492E5B-1499-4258-8758-3436AF96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0"/>
            <a:ext cx="4048124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installation</a:t>
            </a:r>
            <a:endParaRPr lang="en-ZA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2247546"/>
            <a:ext cx="4946015" cy="29873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npm</a:t>
            </a:r>
            <a:r>
              <a:rPr lang="en-US" dirty="0"/>
              <a:t> install webpack</a:t>
            </a:r>
          </a:p>
          <a:p>
            <a:pPr algn="l"/>
            <a:r>
              <a:rPr lang="en-US" dirty="0"/>
              <a:t>or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webpack@latest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Add –g for global install</a:t>
            </a:r>
          </a:p>
          <a:p>
            <a:pPr algn="l"/>
            <a:endParaRPr lang="en-Z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53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B28042BA-E7F0-476A-9479-B718F491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03" y="0"/>
            <a:ext cx="3451122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8" name="Picture 7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B748A9EC-F5F8-4860-8D2E-BAC95B2C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72" y="1222819"/>
            <a:ext cx="5337259" cy="441236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3ACB307-77EB-4C89-8E7F-B4EEFAF23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575"/>
            <a:ext cx="340090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0"/>
            <a:ext cx="5663049" cy="2387600"/>
          </a:xfrm>
        </p:spPr>
        <p:txBody>
          <a:bodyPr/>
          <a:lstStyle/>
          <a:p>
            <a:r>
              <a:rPr lang="en-US" b="1" dirty="0"/>
              <a:t>webpack.config</a:t>
            </a:r>
            <a:r>
              <a:rPr lang="en-US" dirty="0"/>
              <a:t>.</a:t>
            </a:r>
            <a:r>
              <a:rPr lang="en-US" b="1" dirty="0"/>
              <a:t>js</a:t>
            </a:r>
            <a:endParaRPr lang="en-Z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405" y="2373276"/>
            <a:ext cx="3278137" cy="199298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the thing that tells webpack how to bundle your app</a:t>
            </a:r>
            <a:endParaRPr lang="en-Z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78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E3F20DE-0FAB-485B-BCDB-05B87E1B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" y="286684"/>
            <a:ext cx="11982569" cy="59170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.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9BECC"/>
                </a:solidFill>
                <a:effectLst/>
                <a:latin typeface="inherit"/>
              </a:rPr>
              <a:t>=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E1E6E9"/>
                </a:solidFill>
                <a:latin typeface="inherit"/>
              </a:rPr>
              <a:t>     </a:t>
            </a:r>
            <a:r>
              <a:rPr lang="en-US" altLang="en-US" sz="4800" dirty="0">
                <a:solidFill>
                  <a:schemeClr val="bg1">
                    <a:lumMod val="65000"/>
                  </a:schemeClr>
                </a:solidFill>
                <a:latin typeface="inherit"/>
              </a:rPr>
              <a:t>// where to start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entry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4DB277"/>
                </a:solidFill>
                <a:effectLst/>
                <a:latin typeface="inherit"/>
              </a:rPr>
              <a:t>'./app.js’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,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rgbClr val="A5CEE1"/>
                </a:solidFill>
                <a:latin typeface="Source Code Pro"/>
              </a:rPr>
              <a:t>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output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rgbClr val="E1E6E9"/>
                </a:solidFill>
                <a:latin typeface="inherit"/>
              </a:rPr>
              <a:t>           </a:t>
            </a:r>
            <a:r>
              <a:rPr lang="en-US" altLang="en-US" sz="4800" dirty="0">
                <a:solidFill>
                  <a:schemeClr val="bg1">
                    <a:lumMod val="65000"/>
                  </a:schemeClr>
                </a:solidFill>
                <a:latin typeface="inherit"/>
              </a:rPr>
              <a:t>// what to output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rgbClr val="A5CEE1"/>
                </a:solidFill>
                <a:latin typeface="Source Code Pro"/>
              </a:rPr>
              <a:t>    </a:t>
            </a:r>
            <a:r>
              <a:rPr kumimoji="0" lang="en-US" altLang="en-US" sz="485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filename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4DB277"/>
                </a:solidFill>
                <a:effectLst/>
                <a:latin typeface="inherit"/>
              </a:rPr>
              <a:t>'bundle.js’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    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}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es2015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638305-1EBB-4A63-A041-7D109DDE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2480310" cy="867835"/>
          </a:xfrm>
        </p:spPr>
        <p:txBody>
          <a:bodyPr>
            <a:noAutofit/>
          </a:bodyPr>
          <a:lstStyle/>
          <a:p>
            <a:r>
              <a:rPr lang="en-US" b="1" dirty="0"/>
              <a:t>loaders</a:t>
            </a:r>
            <a:endParaRPr lang="en-Z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9D76-6D7C-4150-A42D-62C6C4917FAA}"/>
              </a:ext>
            </a:extLst>
          </p:cNvPr>
          <p:cNvSpPr txBox="1"/>
          <p:nvPr/>
        </p:nvSpPr>
        <p:spPr>
          <a:xfrm>
            <a:off x="308609" y="2360574"/>
            <a:ext cx="5821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dependency your application has is viewed as a module</a:t>
            </a:r>
            <a:endParaRPr lang="en-Z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ZA" sz="2400" dirty="0"/>
              <a:t>he bundling of modules is facilitated by 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ZA" sz="2400" dirty="0" err="1"/>
              <a:t>oaders</a:t>
            </a:r>
            <a:r>
              <a:rPr lang="en-ZA" sz="2400" dirty="0"/>
              <a:t> are dev dependencies used by webpack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E8BC87-0C0C-4C73-9E27-73CF0AE0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612380" cy="8678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hot module </a:t>
            </a:r>
            <a:r>
              <a:rPr lang="en-US" sz="6700" b="1" dirty="0"/>
              <a:t>replacement</a:t>
            </a:r>
            <a:endParaRPr lang="en-ZA" sz="67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EB649A-DD4C-4478-907C-CE6F005E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130" y="3231322"/>
            <a:ext cx="3116580" cy="36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10283</TotalTime>
  <Words>1063</Words>
  <Application>Microsoft Office PowerPoint</Application>
  <PresentationFormat>Widescreen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Source Code Pro</vt:lpstr>
      <vt:lpstr>Office Theme</vt:lpstr>
      <vt:lpstr>PowerPoint Presentation</vt:lpstr>
      <vt:lpstr>bundler</vt:lpstr>
      <vt:lpstr>installation</vt:lpstr>
      <vt:lpstr>PowerPoint Presentation</vt:lpstr>
      <vt:lpstr>webpack.config.js</vt:lpstr>
      <vt:lpstr>PowerPoint Presentation</vt:lpstr>
      <vt:lpstr>es2015</vt:lpstr>
      <vt:lpstr>loaders</vt:lpstr>
      <vt:lpstr>hot module replacement</vt:lpstr>
      <vt:lpstr>source-maps</vt:lpstr>
      <vt:lpstr>build environmental vars</vt:lpstr>
      <vt:lpstr>build time changes</vt:lpstr>
      <vt:lpstr>styles</vt:lpstr>
      <vt:lpstr>images</vt:lpstr>
      <vt:lpstr>tree-shaking</vt:lpstr>
      <vt:lpstr>webpack.js.org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Alexander Pittendrigh</dc:creator>
  <cp:lastModifiedBy>Alexander Pittendrigh</cp:lastModifiedBy>
  <cp:revision>200</cp:revision>
  <dcterms:created xsi:type="dcterms:W3CDTF">2017-06-27T17:15:58Z</dcterms:created>
  <dcterms:modified xsi:type="dcterms:W3CDTF">2017-07-15T11:00:33Z</dcterms:modified>
</cp:coreProperties>
</file>