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6BDE-D474-4DFF-84BA-73523CD8D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spc="-300" dirty="0"/>
              <a:t>Reducing</a:t>
            </a:r>
            <a:r>
              <a:rPr lang="en-US" i="1" cap="none" spc="-300" dirty="0"/>
              <a:t> </a:t>
            </a:r>
            <a:r>
              <a:rPr lang="en-US" cap="none" spc="-300" dirty="0"/>
              <a:t>Redux Abstractions</a:t>
            </a:r>
            <a:endParaRPr lang="en-ZA" cap="none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4470E-30FF-41C4-AAA9-D86D389A2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Alexander Pittendrigh</a:t>
            </a:r>
            <a:endParaRPr lang="en-ZA" cap="none" dirty="0"/>
          </a:p>
        </p:txBody>
      </p:sp>
    </p:spTree>
    <p:extLst>
      <p:ext uri="{BB962C8B-B14F-4D97-AF65-F5344CB8AC3E}">
        <p14:creationId xmlns:p14="http://schemas.microsoft.com/office/powerpoint/2010/main" val="427909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8970-7280-4220-8158-D0EF00C7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2B40-84CB-467D-BC57-D2D4BF41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must always be pure</a:t>
            </a:r>
          </a:p>
          <a:p>
            <a:r>
              <a:rPr lang="en-US" dirty="0"/>
              <a:t>Use reducer composition</a:t>
            </a:r>
          </a:p>
          <a:p>
            <a:r>
              <a:rPr lang="en-US" dirty="0"/>
              <a:t>Name each action constant as &lt;NOUN&gt;_&lt;VERB&gt;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55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DBE5-55C8-485E-AF5B-49854838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Redux</a:t>
            </a:r>
            <a:endParaRPr lang="en-Z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911A-AB5D-489B-864F-9EE511D5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state container for JavaScript applications</a:t>
            </a:r>
          </a:p>
          <a:p>
            <a:r>
              <a:rPr lang="en-US" dirty="0"/>
              <a:t>Works anywhere JavaScript runs</a:t>
            </a:r>
          </a:p>
          <a:p>
            <a:pPr lvl="1"/>
            <a:r>
              <a:rPr lang="en-US" dirty="0"/>
              <a:t>Primarily used on the web, when state management becomes a chore</a:t>
            </a:r>
          </a:p>
          <a:p>
            <a:pPr lvl="1"/>
            <a:r>
              <a:rPr lang="en-US" dirty="0"/>
              <a:t>react-redux (https://github.com/reduxjs/react-redux)</a:t>
            </a:r>
          </a:p>
          <a:p>
            <a:pPr lvl="1"/>
            <a:r>
              <a:rPr lang="en-US" dirty="0" err="1"/>
              <a:t>ngrx</a:t>
            </a:r>
            <a:r>
              <a:rPr lang="en-US" dirty="0"/>
              <a:t> (https://github.com/ngrx/store)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(https://github.com/vuejs/vuex)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2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0696-29B8-49B1-A3A5-A8D96A41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traditional state management?</a:t>
            </a:r>
            <a:endParaRPr lang="en-ZA" cap="non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74A403-0526-4BA8-B199-886896B54F26}"/>
              </a:ext>
            </a:extLst>
          </p:cNvPr>
          <p:cNvSpPr txBox="1"/>
          <p:nvPr/>
        </p:nvSpPr>
        <p:spPr>
          <a:xfrm>
            <a:off x="4227057" y="6165409"/>
            <a:ext cx="304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changes everything</a:t>
            </a:r>
            <a:endParaRPr lang="en-ZA" dirty="0"/>
          </a:p>
        </p:txBody>
      </p:sp>
      <p:pic>
        <p:nvPicPr>
          <p:cNvPr id="1026" name="Picture 2" descr="Simple MVC">
            <a:extLst>
              <a:ext uri="{FF2B5EF4-FFF2-40B4-BE49-F238E27FC236}">
                <a16:creationId xmlns:a16="http://schemas.microsoft.com/office/drawing/2014/main" id="{984F5E7E-A7F6-4503-B5D8-6DAFDADD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lex MVC">
            <a:extLst>
              <a:ext uri="{FF2B5EF4-FFF2-40B4-BE49-F238E27FC236}">
                <a16:creationId xmlns:a16="http://schemas.microsoft.com/office/drawing/2014/main" id="{808EE5B6-FDD6-4547-905C-0B37E5A1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660084"/>
            <a:ext cx="6286500" cy="42767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050" name="Picture 2" descr="Simple Flux">
            <a:extLst>
              <a:ext uri="{FF2B5EF4-FFF2-40B4-BE49-F238E27FC236}">
                <a16:creationId xmlns:a16="http://schemas.microsoft.com/office/drawing/2014/main" id="{31730CE6-DB99-40AA-BC61-B981A989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2" y="960120"/>
            <a:ext cx="9312155" cy="249100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0BE6B-2758-45FE-951D-C4A3BA3C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Flux Pattern</a:t>
            </a:r>
          </a:p>
        </p:txBody>
      </p:sp>
    </p:spTree>
    <p:extLst>
      <p:ext uri="{BB962C8B-B14F-4D97-AF65-F5344CB8AC3E}">
        <p14:creationId xmlns:p14="http://schemas.microsoft.com/office/powerpoint/2010/main" val="250873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77" name="Rectangle 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mplex Flux">
            <a:extLst>
              <a:ext uri="{FF2B5EF4-FFF2-40B4-BE49-F238E27FC236}">
                <a16:creationId xmlns:a16="http://schemas.microsoft.com/office/drawing/2014/main" id="{91C0E8A9-4A20-44EE-A9C9-BAD26B81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38" y="800007"/>
            <a:ext cx="603576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5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6331-D570-4498-8BC1-12ACD4CA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AC07-D34E-4347-83C6-4C20131F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</a:p>
          <a:p>
            <a:r>
              <a:rPr lang="en-US" dirty="0"/>
              <a:t>Every change of state has only one easily trace-able, corresponding action</a:t>
            </a:r>
          </a:p>
          <a:p>
            <a:r>
              <a:rPr lang="en-US" dirty="0"/>
              <a:t>Action handlers are synchronous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Action handlers are pure</a:t>
            </a:r>
          </a:p>
          <a:p>
            <a:r>
              <a:rPr lang="en-US" dirty="0"/>
              <a:t>Action handlers are easy to test, because they’re pure</a:t>
            </a:r>
          </a:p>
          <a:p>
            <a:r>
              <a:rPr lang="en-US" dirty="0"/>
              <a:t>On your website you can test state modifications without seeing state as a reflection of your DOM.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48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D1CEED38-66FC-4D91-86AF-A99BDCEF9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2D0EB-02F3-41E9-9565-3D0B0DC4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WRAP YOUR APP!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B8242-A67D-4E55-9CB5-8BF71262F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62" y="2156706"/>
            <a:ext cx="6191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4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9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4DE4C-8612-4E0E-931C-06D495F4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956124"/>
            <a:ext cx="10909440" cy="29787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C4BBB-17CA-4F7B-8663-0B7A627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DISPATCH ACTIONS TO MODIFY STATE</a:t>
            </a:r>
          </a:p>
        </p:txBody>
      </p:sp>
    </p:spTree>
    <p:extLst>
      <p:ext uri="{BB962C8B-B14F-4D97-AF65-F5344CB8AC3E}">
        <p14:creationId xmlns:p14="http://schemas.microsoft.com/office/powerpoint/2010/main" val="137429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D1B37-B0D3-4B11-9E8F-58052300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01" y="1125121"/>
            <a:ext cx="10287886" cy="21090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C4BBB-17CA-4F7B-8663-0B7A627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Tell reducer how to handle action</a:t>
            </a:r>
          </a:p>
        </p:txBody>
      </p:sp>
    </p:spTree>
    <p:extLst>
      <p:ext uri="{BB962C8B-B14F-4D97-AF65-F5344CB8AC3E}">
        <p14:creationId xmlns:p14="http://schemas.microsoft.com/office/powerpoint/2010/main" val="313762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839</TotalTime>
  <Words>167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Reducing Redux Abstractions</vt:lpstr>
      <vt:lpstr>Redux</vt:lpstr>
      <vt:lpstr>What’s wrong with traditional state management?</vt:lpstr>
      <vt:lpstr>Flux Pattern</vt:lpstr>
      <vt:lpstr>PowerPoint Presentation</vt:lpstr>
      <vt:lpstr>Why?</vt:lpstr>
      <vt:lpstr>WRAP YOUR APP!</vt:lpstr>
      <vt:lpstr>DISPATCH ACTIONS TO MODIFY STATE</vt:lpstr>
      <vt:lpstr>Tell reducer how to handle action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Another Redux Talk</dc:title>
  <dc:creator>Alexander Pittendrigh</dc:creator>
  <cp:lastModifiedBy>Alexander Pittendrigh</cp:lastModifiedBy>
  <cp:revision>116</cp:revision>
  <dcterms:created xsi:type="dcterms:W3CDTF">2018-05-20T06:34:29Z</dcterms:created>
  <dcterms:modified xsi:type="dcterms:W3CDTF">2018-05-23T14:45:40Z</dcterms:modified>
</cp:coreProperties>
</file>