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6" r:id="rId10"/>
    <p:sldId id="269" r:id="rId11"/>
    <p:sldId id="264" r:id="rId12"/>
    <p:sldId id="265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302" autoAdjust="0"/>
  </p:normalViewPr>
  <p:slideViewPr>
    <p:cSldViewPr snapToGrid="0">
      <p:cViewPr varScale="1">
        <p:scale>
          <a:sx n="84" d="100"/>
          <a:sy n="8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29FF-FA5A-44FC-8E0D-8E75585658D3}" type="datetimeFigureOut">
              <a:rPr lang="en-ZA" smtClean="0"/>
              <a:t>2017-07-13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1CA6-CE04-48C8-B72A-02965AC738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481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Afternoon everyone,</a:t>
            </a:r>
          </a:p>
          <a:p>
            <a:endParaRPr lang="en-US" dirty="0"/>
          </a:p>
          <a:p>
            <a:r>
              <a:rPr lang="en-US" dirty="0"/>
              <a:t>I’m Alexander Pittendrigh, a software engineer at Entelect and a first time </a:t>
            </a:r>
            <a:r>
              <a:rPr lang="en-US" dirty="0" err="1"/>
              <a:t>JSinSA</a:t>
            </a:r>
            <a:r>
              <a:rPr lang="en-US" dirty="0"/>
              <a:t> speaker.</a:t>
            </a:r>
          </a:p>
          <a:p>
            <a:endParaRPr lang="en-US" dirty="0"/>
          </a:p>
          <a:p>
            <a:r>
              <a:rPr lang="en-US" dirty="0"/>
              <a:t>Here to talk about a powerful build and dev tool called webpack. </a:t>
            </a:r>
          </a:p>
          <a:p>
            <a:r>
              <a:rPr lang="en-US" dirty="0"/>
              <a:t>webpack is at least four years old, and is now in it’s second major version, so there are likely audience members familiar with webpack, so hopefully I can teach those people something they didn’t know, or show them a cool feature they’re were unaware of.</a:t>
            </a:r>
          </a:p>
          <a:p>
            <a:r>
              <a:rPr lang="en-US" dirty="0"/>
              <a:t>I know some people who’ve used webpack but don’t understand how it works, so hopefully I can demystify it a little.</a:t>
            </a:r>
          </a:p>
          <a:p>
            <a:endParaRPr lang="en-US" dirty="0"/>
          </a:p>
          <a:p>
            <a:r>
              <a:rPr lang="en-US" dirty="0"/>
              <a:t>I’m going to walk through a basic setup and then introduce some features that most people are likely to 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0530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8675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all know that website aren’t just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HTML, sometimes you have to write CSS.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-loader : takes care of loading and understanding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style-loader : takes the content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style tag into the head of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5578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(example8)</a:t>
            </a:r>
          </a:p>
          <a:p>
            <a:r>
              <a:rPr lang="en-US" dirty="0"/>
              <a:t>(example8.1)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6023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Module Replacement (or HMR) is one of the most useful features offered by webpack. It allows all kinds of modules to be updated at runtime without the need for a full refresh.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1 turns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modules into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modules, then tree-shaking doesn’t work.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2 understands es6 modules out the box, so you need to stop Babel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tree shaking to work.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remove this code we need to 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uglifyjs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compressor, beautifier)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them that </a:t>
            </a:r>
            <a:r>
              <a:rPr lang="en-ZA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module.hot.accept</a:t>
            </a:r>
            <a:r>
              <a:rPr lang="en-Z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gone</a:t>
            </a:r>
          </a:p>
          <a:p>
            <a:endParaRPr lang="en-US" dirty="0"/>
          </a:p>
          <a:p>
            <a:r>
              <a:rPr lang="en-US" dirty="0"/>
              <a:t>Show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(__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isDebug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console.log('loaded!’)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stuff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64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Module Replacement (or HMR) is one of the most useful features offered by webpack. It allows all kinds of modules to be updated at runtime without the need for a full refresh.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03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heart of it, Webpack is a bundling tool.</a:t>
            </a:r>
            <a:endParaRPr lang="en-ZA" dirty="0"/>
          </a:p>
          <a:p>
            <a:endParaRPr lang="en-US" dirty="0"/>
          </a:p>
          <a:p>
            <a:r>
              <a:rPr lang="en-US" dirty="0"/>
              <a:t>But it also allows you to make some changes to your code at build time.</a:t>
            </a:r>
          </a:p>
          <a:p>
            <a:r>
              <a:rPr lang="en-US" dirty="0"/>
              <a:t>You could, for example change, change the base API URL used by your web application while you build it.</a:t>
            </a:r>
          </a:p>
          <a:p>
            <a:endParaRPr lang="en-US" dirty="0"/>
          </a:p>
          <a:p>
            <a:r>
              <a:rPr lang="en-US" dirty="0"/>
              <a:t>We’ve been using it to bundle production application for the last five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051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Webpack works by running through your application as your browser would.</a:t>
            </a:r>
          </a:p>
          <a:p>
            <a:r>
              <a:rPr lang="en-US" dirty="0"/>
              <a:t>It follows the trail of imports your application makes, builds a dependency graph  and bundles the resultant dependencies.</a:t>
            </a:r>
          </a:p>
          <a:p>
            <a:endParaRPr lang="en-US" dirty="0"/>
          </a:p>
          <a:p>
            <a:r>
              <a:rPr lang="en-US" dirty="0"/>
              <a:t>Webpack supports </a:t>
            </a:r>
            <a:r>
              <a:rPr lang="en-ZA" dirty="0"/>
              <a:t>AMD, </a:t>
            </a:r>
            <a:r>
              <a:rPr lang="en-ZA" dirty="0" err="1"/>
              <a:t>commonJS</a:t>
            </a:r>
            <a:r>
              <a:rPr lang="en-ZA" dirty="0"/>
              <a:t> and harmony (ES2015) imports.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ZA" dirty="0"/>
              <a:t>t builds up the dependency graph, runs it through all the loaders you’ve configured in your config file and bundles the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342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webpack.config.js file tells webpack how to interpret your application.</a:t>
            </a:r>
          </a:p>
          <a:p>
            <a:endParaRPr lang="en-US" dirty="0"/>
          </a:p>
          <a:p>
            <a:r>
              <a:rPr lang="en-US" dirty="0"/>
              <a:t>A basic config file allows webpack to bundle JavaScript dependencies, which webpack supports without any additional loaders.</a:t>
            </a:r>
          </a:p>
          <a:p>
            <a:r>
              <a:rPr lang="en-US" dirty="0"/>
              <a:t>From the comments above you can see that the entry property is used to tell webpack where to start and the output object’s; property, filename, tells webpack what to call the bundle.</a:t>
            </a:r>
          </a:p>
          <a:p>
            <a:r>
              <a:rPr lang="en-US" dirty="0"/>
              <a:t>If, while digesting your application webpack finds a file that it doesn’t know how to bundle, it will throw an error.</a:t>
            </a:r>
          </a:p>
          <a:p>
            <a:r>
              <a:rPr lang="en-US" dirty="0"/>
              <a:t>So, if you imported anything that didn’t end in .</a:t>
            </a:r>
            <a:r>
              <a:rPr lang="en-US" dirty="0" err="1"/>
              <a:t>js</a:t>
            </a:r>
            <a:r>
              <a:rPr lang="en-US" dirty="0"/>
              <a:t> it wouldn’t know what to do with it.</a:t>
            </a:r>
          </a:p>
          <a:p>
            <a:endParaRPr lang="en-US" dirty="0"/>
          </a:p>
          <a:p>
            <a:r>
              <a:rPr lang="en-US" dirty="0"/>
              <a:t>(git checkout example1)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238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(show the sample.webpack.config.js)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is a module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 we can split any artifact into smaller manageable pieces, reuse them and so 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webpack.config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that it has unique syntax and unusual philosophies.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irony is that these philosophies are what make webpack so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554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Module Replacement (or HMR) is one of the most useful features offered by webpack. It allows all kinds of modules to be updated at runtime without the need for a full refresh.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083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Module Replacement (or HMR) is one of the most useful features offered by webpack. It allows all kinds of modules to be updated at runtime without the need for a full refresh.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749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(example4)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485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81CA6-CE04-48C8-B72A-02965AC73847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011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DA96-1273-4146-A56E-78C71C678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CF9A-F004-462D-B674-8773A970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D3BB-11A3-48A5-9111-08222C6D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C26F-3C59-4BB9-8333-2BFCC107834B}" type="datetime1">
              <a:rPr lang="en-ZA" smtClean="0"/>
              <a:t>2017-07-13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8737-1B5B-4CBA-BE5B-96041C3E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BDB7C-1164-4D95-87CB-1AF8B7F4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091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27F8-2050-44DD-BAB9-0E81FD64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EBF59-A35A-4D62-8924-8701E28F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78AA1-D5D2-42C8-B9D7-CE8B1C7E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A18E-3C1A-48B7-9632-C4495AAADF26}" type="datetime1">
              <a:rPr lang="en-ZA" smtClean="0"/>
              <a:t>2017-07-13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A952-7AFD-44A5-9AEF-0A4C1818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52A6-BDBC-4492-BDB5-057A05C1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20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95B67-415A-4A1D-8F6E-11F9F6A03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7C407-18B7-4A26-833C-A0BDBC1EC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EDB5-3075-4AB4-85CF-E34E03BE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6A1-4026-46A5-B30B-7BA2C7A3A62A}" type="datetime1">
              <a:rPr lang="en-ZA" smtClean="0"/>
              <a:t>2017-07-13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F3C4-BBA2-4E2D-89EC-1AB2429B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2CB-D013-4C49-9DE5-667D0FA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31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C197-050D-4AFA-B265-B5402CCF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0DBD-E720-4FF6-B6CE-F8771E47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B7CEB-9D76-4F8E-9ABA-539BFA41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0C08-50B0-479A-A373-3F63DFC4A8BC}" type="datetime1">
              <a:rPr lang="en-ZA" smtClean="0"/>
              <a:t>2017-07-13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113F-1E99-44A9-B1B7-D9B6358B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0E0D-8354-42CD-8A44-EE66DA80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470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FD0D-193C-471F-A738-0B089273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B46F-D277-4531-A945-197BA46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656A-3BAE-432E-AC4C-467B07D8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62E-6068-4413-A549-D55135188201}" type="datetime1">
              <a:rPr lang="en-ZA" smtClean="0"/>
              <a:t>2017-07-13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E64A-1598-4D22-A2F1-66EBBF2D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57FC-E501-4CEC-A73C-2A79BF5F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334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894E-FF32-40C8-B703-244C094F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0011-6DFB-43B9-903A-56208B0D0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A91A6-C212-4EAF-89D0-8C14CA8B2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B34EA-4FBF-42A3-8D10-45C50202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A0A-A2E7-4C91-AA47-7DA78BAD65E5}" type="datetime1">
              <a:rPr lang="en-ZA" smtClean="0"/>
              <a:t>2017-07-13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FA4A-2262-44D0-8E29-DE1EFFC7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F044-EE6C-48B5-A34E-726214AC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154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D83-A044-4DFA-A35A-622EF955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3E66-9A98-4F94-8644-24B4BE42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A8410-497C-4141-9E1C-B3B372FB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08334-E473-43A3-8F54-C53DE1B4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887CB-5733-4F51-AE6C-40AFDC7C7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02DBE-1485-4004-8809-DA051935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0B2F-2588-48A1-814A-E1C6831FF7F0}" type="datetime1">
              <a:rPr lang="en-ZA" smtClean="0"/>
              <a:t>2017-07-13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ADCEB-B18D-4473-A0A2-DBF1AC07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4BDB6-D2FC-4713-B6D9-C4B354BF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676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58E3-BB11-4D08-B79B-18C0A142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1AA3D-2237-4AEC-BA4E-A1AFA3D5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055D-6BA2-4630-B283-B448C2AA657B}" type="datetime1">
              <a:rPr lang="en-ZA" smtClean="0"/>
              <a:t>2017-07-13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8CF5D-4FD0-411D-A4DF-C2BE2680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21EC1-C3E7-431B-B051-0C6E3BA0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89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5BA03-E16E-4F2D-AD5F-370B7AF4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CFB-4D29-4DAD-B1E6-138167819972}" type="datetime1">
              <a:rPr lang="en-ZA" smtClean="0"/>
              <a:t>2017-07-13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5054F-C9F6-4A3C-BD67-18C2BED8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CD59-5DD1-4C1B-968D-3A22BF3E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404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FC40-FDC9-46E7-9F84-E022A0C7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0E8B-2168-41C8-9A20-D00AC444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8A384-6B9F-41F8-927A-9F8C7F87D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1988-B7AE-4926-8150-90484FC6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87C1-F611-4C57-B49A-4DAA7D6F2B30}" type="datetime1">
              <a:rPr lang="en-ZA" smtClean="0"/>
              <a:t>2017-07-13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F3B3-532E-4A22-A9D6-AB88EEF9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A3ADA-88F0-47CF-86BB-0A863960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36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8428-2FA5-44FD-B229-3AAF800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DA5D7-19C8-4027-8E88-6845D3D83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40FE4-D650-4C84-86F8-99F2F499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22B8-3826-4E6C-B26F-6B1C6E31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00A-7E16-4AE8-9C94-DF18CDBF6F2C}" type="datetime1">
              <a:rPr lang="en-ZA" smtClean="0"/>
              <a:t>2017-07-13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00490-79C8-4362-8E66-C52FA17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Alexander Pittendrigh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96759-561B-46FB-A3A7-CD2BFC2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147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193EB-069D-4E4B-9ACB-4E75847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F3713-D678-43D8-B823-ED6EE4F3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1941-5908-4E3F-91F0-31528256F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1776-AB03-40AA-8B9E-40BFD4E3E65C}" type="datetime1">
              <a:rPr lang="en-ZA" smtClean="0"/>
              <a:t>2017-07-13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EBA6-7680-4EE6-BE9E-D62271B1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Alexander Pittendrigh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B134-846C-4F37-819D-D4A9DE1FF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4CBE-7BD4-4056-AF6E-EBBC80E1C4A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409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108" y="0"/>
            <a:ext cx="2910981" cy="2387600"/>
          </a:xfrm>
        </p:spPr>
        <p:txBody>
          <a:bodyPr/>
          <a:lstStyle/>
          <a:p>
            <a:r>
              <a:rPr lang="en-US" dirty="0"/>
              <a:t>webpack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CC30A-2A0D-4B90-88FE-B6A50402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418" y="2288779"/>
            <a:ext cx="1208015" cy="4027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unpacked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DA6888C-E368-47D2-998E-28EEB55DF148}"/>
              </a:ext>
            </a:extLst>
          </p:cNvPr>
          <p:cNvSpPr txBox="1">
            <a:spLocks/>
          </p:cNvSpPr>
          <p:nvPr/>
        </p:nvSpPr>
        <p:spPr>
          <a:xfrm>
            <a:off x="3140418" y="2638146"/>
            <a:ext cx="2477619" cy="3811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Alexander Pittendrigh</a:t>
            </a:r>
            <a:br>
              <a:rPr lang="en-US" sz="2000" dirty="0"/>
            </a:br>
            <a:r>
              <a:rPr lang="en-US" sz="2000" dirty="0"/>
              <a:t>Software Engineer Entelect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784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build time changes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024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styles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2AEA2-3B68-4262-88F8-A796DA7E0A4B}"/>
              </a:ext>
            </a:extLst>
          </p:cNvPr>
          <p:cNvSpPr txBox="1"/>
          <p:nvPr/>
        </p:nvSpPr>
        <p:spPr>
          <a:xfrm>
            <a:off x="308610" y="2680335"/>
            <a:ext cx="459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Achieved with </a:t>
            </a:r>
            <a:r>
              <a:rPr lang="en-US" dirty="0" err="1"/>
              <a:t>css</a:t>
            </a:r>
            <a:r>
              <a:rPr lang="en-US" dirty="0"/>
              <a:t>-loader and style-loader</a:t>
            </a:r>
          </a:p>
        </p:txBody>
      </p:sp>
    </p:spTree>
    <p:extLst>
      <p:ext uri="{BB962C8B-B14F-4D97-AF65-F5344CB8AC3E}">
        <p14:creationId xmlns:p14="http://schemas.microsoft.com/office/powerpoint/2010/main" val="209531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images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B4ABF-A860-42E4-8690-51F2FA12C72B}"/>
              </a:ext>
            </a:extLst>
          </p:cNvPr>
          <p:cNvSpPr txBox="1"/>
          <p:nvPr/>
        </p:nvSpPr>
        <p:spPr>
          <a:xfrm>
            <a:off x="308610" y="234914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file-loader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37611-9A06-4819-9625-B32D0FA148DE}"/>
              </a:ext>
            </a:extLst>
          </p:cNvPr>
          <p:cNvSpPr txBox="1"/>
          <p:nvPr/>
        </p:nvSpPr>
        <p:spPr>
          <a:xfrm>
            <a:off x="308610" y="3009097"/>
            <a:ext cx="3872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-loader works like the file-loader, but can return a </a:t>
            </a:r>
            <a:r>
              <a:rPr lang="en-US" dirty="0" err="1"/>
              <a:t>DataURL</a:t>
            </a:r>
            <a:r>
              <a:rPr lang="en-US" dirty="0"/>
              <a:t> if the file is smaller than a byte limit.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987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tree-shaking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21525-4D9E-4B97-9D46-D1C14071B00B}"/>
              </a:ext>
            </a:extLst>
          </p:cNvPr>
          <p:cNvSpPr txBox="1"/>
          <p:nvPr/>
        </p:nvSpPr>
        <p:spPr>
          <a:xfrm>
            <a:off x="308610" y="2470285"/>
            <a:ext cx="442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works with ex6 modules</a:t>
            </a:r>
          </a:p>
          <a:p>
            <a:r>
              <a:rPr lang="en-US" dirty="0"/>
              <a:t>You need webpack &gt; 1 for this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034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webpack.js.org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A3D7C-E63C-42DB-A2C9-023216BD538B}"/>
              </a:ext>
            </a:extLst>
          </p:cNvPr>
          <p:cNvSpPr txBox="1"/>
          <p:nvPr/>
        </p:nvSpPr>
        <p:spPr>
          <a:xfrm>
            <a:off x="308610" y="2349145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https://webpack.js.org/plugins/</a:t>
            </a:r>
          </a:p>
        </p:txBody>
      </p:sp>
    </p:spTree>
    <p:extLst>
      <p:ext uri="{BB962C8B-B14F-4D97-AF65-F5344CB8AC3E}">
        <p14:creationId xmlns:p14="http://schemas.microsoft.com/office/powerpoint/2010/main" val="9251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0"/>
            <a:ext cx="5447514" cy="2387600"/>
          </a:xfrm>
        </p:spPr>
        <p:txBody>
          <a:bodyPr/>
          <a:lstStyle/>
          <a:p>
            <a:r>
              <a:rPr lang="en-US" dirty="0"/>
              <a:t>what is it?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CC30A-2A0D-4B90-88FE-B6A50402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418" y="2288779"/>
            <a:ext cx="2989357" cy="437872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 bundling tool</a:t>
            </a:r>
            <a:endParaRPr lang="en-Z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0FEE1D-1659-4942-AD47-1985321F9202}"/>
              </a:ext>
            </a:extLst>
          </p:cNvPr>
          <p:cNvGrpSpPr/>
          <p:nvPr/>
        </p:nvGrpSpPr>
        <p:grpSpPr>
          <a:xfrm>
            <a:off x="1682834" y="2677860"/>
            <a:ext cx="3715268" cy="2650780"/>
            <a:chOff x="1682834" y="2677860"/>
            <a:chExt cx="3715268" cy="26507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E2A3FD-370F-44C0-A7F4-093277E2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834" y="2677860"/>
              <a:ext cx="3715268" cy="362001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299BCB1A-CD19-4E55-9967-1BFAC3AD0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834" y="3128058"/>
              <a:ext cx="3305636" cy="2200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6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B28042BA-E7F0-476A-9479-B718F491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03" y="0"/>
            <a:ext cx="3451122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pic>
        <p:nvPicPr>
          <p:cNvPr id="8" name="Picture 7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B748A9EC-F5F8-4860-8D2E-BAC95B2C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72" y="1222819"/>
            <a:ext cx="5337259" cy="4412360"/>
          </a:xfrm>
          <a:prstGeom prst="rect">
            <a:avLst/>
          </a:prstGeom>
        </p:spPr>
      </p:pic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3ACB307-77EB-4C89-8E7F-B4EEFAF23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575"/>
            <a:ext cx="3400900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0"/>
            <a:ext cx="5663049" cy="2387600"/>
          </a:xfrm>
        </p:spPr>
        <p:txBody>
          <a:bodyPr/>
          <a:lstStyle/>
          <a:p>
            <a:r>
              <a:rPr lang="en-US" dirty="0"/>
              <a:t>webpack.config.js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CC30A-2A0D-4B90-88FE-B6A50402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5" y="2247546"/>
            <a:ext cx="3278137" cy="64085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the thing that tells webpack how to bundle your app</a:t>
            </a:r>
            <a:endParaRPr lang="en-Z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6FCBE21-A27E-45DB-8DB9-C2562157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3550270"/>
            <a:ext cx="3524435" cy="1723549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module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exports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ECC"/>
                </a:solidFill>
                <a:effectLst/>
                <a:latin typeface="inherit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1E6E9"/>
                </a:solidFill>
                <a:latin typeface="inherit"/>
              </a:rPr>
              <a:t>     </a:t>
            </a: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inherit"/>
              </a:rPr>
              <a:t>// where to start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DB277"/>
                </a:solidFill>
                <a:effectLst/>
                <a:latin typeface="inherit"/>
              </a:rPr>
              <a:t>'./app.js’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5CEE1"/>
                </a:solidFill>
                <a:latin typeface="Source Code Pr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E1E6E9"/>
                </a:solidFill>
                <a:latin typeface="inherit"/>
              </a:rPr>
              <a:t>           </a:t>
            </a: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inherit"/>
              </a:rPr>
              <a:t>// what to output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5CEE1"/>
                </a:solidFill>
                <a:latin typeface="Source Code Pr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filename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DB277"/>
                </a:solidFill>
                <a:effectLst/>
                <a:latin typeface="inherit"/>
              </a:rPr>
              <a:t>'bundle.js’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    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1E6E9"/>
                </a:solidFill>
                <a:effectLst/>
                <a:latin typeface="inherit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B7113-FA91-4FB5-87C8-610496A25FE5}"/>
              </a:ext>
            </a:extLst>
          </p:cNvPr>
          <p:cNvSpPr txBox="1"/>
          <p:nvPr/>
        </p:nvSpPr>
        <p:spPr>
          <a:xfrm>
            <a:off x="574675" y="3244334"/>
            <a:ext cx="342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webpack.config.js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05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2205990" cy="867835"/>
          </a:xfrm>
        </p:spPr>
        <p:txBody>
          <a:bodyPr>
            <a:normAutofit fontScale="90000"/>
          </a:bodyPr>
          <a:lstStyle/>
          <a:p>
            <a:r>
              <a:rPr lang="en-US" dirty="0"/>
              <a:t>loaders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9D76-6D7C-4150-A42D-62C6C4917FAA}"/>
              </a:ext>
            </a:extLst>
          </p:cNvPr>
          <p:cNvSpPr txBox="1"/>
          <p:nvPr/>
        </p:nvSpPr>
        <p:spPr>
          <a:xfrm>
            <a:off x="308609" y="2360574"/>
            <a:ext cx="5821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dependency your application has is viewed as a module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ZA" dirty="0"/>
              <a:t>he bundling of modules is facilitated by loaders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ZA" dirty="0" err="1"/>
              <a:t>oaders</a:t>
            </a:r>
            <a:r>
              <a:rPr lang="en-ZA" dirty="0"/>
              <a:t> are dev </a:t>
            </a:r>
            <a:r>
              <a:rPr lang="en-ZA" dirty="0" err="1"/>
              <a:t>dependancies</a:t>
            </a:r>
            <a:r>
              <a:rPr lang="en-ZA" dirty="0"/>
              <a:t> used by webpack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3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rmAutofit fontScale="90000"/>
          </a:bodyPr>
          <a:lstStyle/>
          <a:p>
            <a:r>
              <a:rPr lang="en-US" dirty="0"/>
              <a:t>hot module replacement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1334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es2015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35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source-maps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754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3B5445-C9C1-4667-BAE3-4FA57D98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202" y="0"/>
            <a:ext cx="59307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A2A0F-2F6D-433D-ABC1-ABE37AB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" y="1481310"/>
            <a:ext cx="7303770" cy="8678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build environmental </a:t>
            </a:r>
            <a:r>
              <a:rPr lang="en-US" dirty="0" err="1"/>
              <a:t>vars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62F3-0603-4FF3-ABC9-23D8860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3684" y="6353526"/>
            <a:ext cx="1719743" cy="490756"/>
          </a:xfrm>
        </p:spPr>
        <p:txBody>
          <a:bodyPr/>
          <a:lstStyle/>
          <a:p>
            <a:pPr algn="l"/>
            <a:r>
              <a:rPr lang="en-ZA" dirty="0"/>
              <a:t>Alexander Pittendrigh</a:t>
            </a:r>
            <a:br>
              <a:rPr lang="en-ZA" dirty="0"/>
            </a:br>
            <a:r>
              <a:rPr lang="en-ZA" dirty="0"/>
              <a:t>@</a:t>
            </a:r>
            <a:r>
              <a:rPr lang="en-ZA" dirty="0" err="1"/>
              <a:t>Alexander_za</a:t>
            </a:r>
            <a:br>
              <a:rPr lang="en-ZA" dirty="0"/>
            </a:br>
            <a:r>
              <a:rPr lang="en-ZA" dirty="0"/>
              <a:t>GitHub: </a:t>
            </a:r>
            <a:r>
              <a:rPr lang="en-ZA" dirty="0" err="1"/>
              <a:t>AlexPittendrigh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4446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8663</TotalTime>
  <Words>873</Words>
  <Application>Microsoft Office PowerPoint</Application>
  <PresentationFormat>Widescreen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Source Code Pro</vt:lpstr>
      <vt:lpstr>Office Theme</vt:lpstr>
      <vt:lpstr>webpack</vt:lpstr>
      <vt:lpstr>what is it?</vt:lpstr>
      <vt:lpstr>PowerPoint Presentation</vt:lpstr>
      <vt:lpstr>webpack.config.js</vt:lpstr>
      <vt:lpstr>loaders</vt:lpstr>
      <vt:lpstr>hot module replacement</vt:lpstr>
      <vt:lpstr>es2015</vt:lpstr>
      <vt:lpstr>source-maps</vt:lpstr>
      <vt:lpstr>build environmental vars</vt:lpstr>
      <vt:lpstr>build time changes</vt:lpstr>
      <vt:lpstr>styles</vt:lpstr>
      <vt:lpstr>images</vt:lpstr>
      <vt:lpstr>tree-shaking</vt:lpstr>
      <vt:lpstr>webpack.js.org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Alexander Pittendrigh</dc:creator>
  <cp:lastModifiedBy>Alexander Pittendrigh</cp:lastModifiedBy>
  <cp:revision>142</cp:revision>
  <dcterms:created xsi:type="dcterms:W3CDTF">2017-06-27T17:15:58Z</dcterms:created>
  <dcterms:modified xsi:type="dcterms:W3CDTF">2017-07-13T06:22:58Z</dcterms:modified>
</cp:coreProperties>
</file>