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2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6BDE-D474-4DFF-84BA-73523CD8D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spc="-300" dirty="0"/>
              <a:t>Reducing</a:t>
            </a:r>
            <a:r>
              <a:rPr lang="en-US" i="1" cap="none" spc="-300" dirty="0"/>
              <a:t> </a:t>
            </a:r>
            <a:r>
              <a:rPr lang="en-US" cap="none" spc="-300" dirty="0"/>
              <a:t>Redux Abstractions</a:t>
            </a:r>
            <a:endParaRPr lang="en-ZA" cap="none" spc="-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4470E-30FF-41C4-AAA9-D86D389A2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Alexander Pittendrigh</a:t>
            </a:r>
            <a:endParaRPr lang="en-ZA" cap="none" dirty="0"/>
          </a:p>
        </p:txBody>
      </p:sp>
    </p:spTree>
    <p:extLst>
      <p:ext uri="{BB962C8B-B14F-4D97-AF65-F5344CB8AC3E}">
        <p14:creationId xmlns:p14="http://schemas.microsoft.com/office/powerpoint/2010/main" val="427909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DBE5-55C8-485E-AF5B-49854838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Redux</a:t>
            </a:r>
            <a:endParaRPr lang="en-ZA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4911A-AB5D-489B-864F-9EE511D5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Predictable state container for JavaScript applications</a:t>
            </a:r>
          </a:p>
          <a:p>
            <a:r>
              <a:rPr lang="en-US" dirty="0"/>
              <a:t>Works anywhere JavaScript runs</a:t>
            </a:r>
          </a:p>
          <a:p>
            <a:pPr lvl="1"/>
            <a:r>
              <a:rPr lang="en-US" dirty="0"/>
              <a:t>Primarily used on the web, when state management becomes a chore</a:t>
            </a:r>
          </a:p>
          <a:p>
            <a:pPr lvl="1"/>
            <a:r>
              <a:rPr lang="en-US" dirty="0"/>
              <a:t>react-redux (https://github.com/reduxjs/react-redux)</a:t>
            </a:r>
          </a:p>
          <a:p>
            <a:pPr lvl="1"/>
            <a:r>
              <a:rPr lang="en-US" dirty="0" err="1"/>
              <a:t>ngrx</a:t>
            </a:r>
            <a:r>
              <a:rPr lang="en-US" dirty="0"/>
              <a:t> (https://github.com/ngrx/store)</a:t>
            </a:r>
          </a:p>
          <a:p>
            <a:pPr lvl="1"/>
            <a:r>
              <a:rPr lang="en-US" dirty="0" err="1"/>
              <a:t>vuex</a:t>
            </a:r>
            <a:r>
              <a:rPr lang="en-US" dirty="0"/>
              <a:t> (https://github.com/vuejs/vuex)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827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0696-29B8-49B1-A3A5-A8D96A41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traditional state management?</a:t>
            </a:r>
            <a:endParaRPr lang="en-ZA" cap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91107-73F5-4F65-A58E-F50A54F66215}"/>
              </a:ext>
            </a:extLst>
          </p:cNvPr>
          <p:cNvSpPr txBox="1"/>
          <p:nvPr/>
        </p:nvSpPr>
        <p:spPr>
          <a:xfrm>
            <a:off x="3400342" y="2113022"/>
            <a:ext cx="1470991" cy="369332"/>
          </a:xfrm>
          <a:prstGeom prst="rect">
            <a:avLst/>
          </a:prstGeom>
          <a:noFill/>
          <a:ln w="25400" cap="rnd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Component</a:t>
            </a:r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3F073-43D7-471D-A58C-BA84B136D2E1}"/>
              </a:ext>
            </a:extLst>
          </p:cNvPr>
          <p:cNvSpPr txBox="1"/>
          <p:nvPr/>
        </p:nvSpPr>
        <p:spPr>
          <a:xfrm>
            <a:off x="6470870" y="2113022"/>
            <a:ext cx="147099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Model</a:t>
            </a:r>
            <a:endParaRPr lang="en-ZA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CF7003-B9DB-437B-AACE-CB12AEB68C49}"/>
              </a:ext>
            </a:extLst>
          </p:cNvPr>
          <p:cNvCxnSpPr>
            <a:cxnSpLocks/>
          </p:cNvCxnSpPr>
          <p:nvPr/>
        </p:nvCxnSpPr>
        <p:spPr>
          <a:xfrm>
            <a:off x="4917281" y="2183112"/>
            <a:ext cx="15335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8E5DC5-E796-4C21-978C-A16B6007E748}"/>
              </a:ext>
            </a:extLst>
          </p:cNvPr>
          <p:cNvSpPr txBox="1"/>
          <p:nvPr/>
        </p:nvSpPr>
        <p:spPr>
          <a:xfrm>
            <a:off x="3400342" y="2683022"/>
            <a:ext cx="147099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Component</a:t>
            </a:r>
            <a:endParaRPr lang="en-Z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651D79-6917-46BD-8CE6-4B19924FC713}"/>
              </a:ext>
            </a:extLst>
          </p:cNvPr>
          <p:cNvSpPr txBox="1"/>
          <p:nvPr/>
        </p:nvSpPr>
        <p:spPr>
          <a:xfrm>
            <a:off x="3400342" y="3253022"/>
            <a:ext cx="147099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Component</a:t>
            </a:r>
            <a:endParaRPr lang="en-Z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8EFFAC-B7C1-4E67-8D41-179A4E763A13}"/>
              </a:ext>
            </a:extLst>
          </p:cNvPr>
          <p:cNvSpPr txBox="1"/>
          <p:nvPr/>
        </p:nvSpPr>
        <p:spPr>
          <a:xfrm>
            <a:off x="3400341" y="3823022"/>
            <a:ext cx="147099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Component</a:t>
            </a:r>
            <a:endParaRPr lang="en-Z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0F4582-DABD-4F62-96B7-3AD4C0C483D7}"/>
              </a:ext>
            </a:extLst>
          </p:cNvPr>
          <p:cNvSpPr txBox="1"/>
          <p:nvPr/>
        </p:nvSpPr>
        <p:spPr>
          <a:xfrm>
            <a:off x="3400340" y="4393022"/>
            <a:ext cx="147099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Component</a:t>
            </a:r>
            <a:endParaRPr lang="en-Z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916AEC-3F0A-4C83-86F3-B167F20D1744}"/>
              </a:ext>
            </a:extLst>
          </p:cNvPr>
          <p:cNvSpPr txBox="1"/>
          <p:nvPr/>
        </p:nvSpPr>
        <p:spPr>
          <a:xfrm>
            <a:off x="6470870" y="2683022"/>
            <a:ext cx="147099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Model</a:t>
            </a:r>
            <a:endParaRPr lang="en-Z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5B6475-CF20-447B-A6E8-BCC7586634E5}"/>
              </a:ext>
            </a:extLst>
          </p:cNvPr>
          <p:cNvSpPr txBox="1"/>
          <p:nvPr/>
        </p:nvSpPr>
        <p:spPr>
          <a:xfrm>
            <a:off x="6470870" y="3253022"/>
            <a:ext cx="147099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Model</a:t>
            </a:r>
            <a:endParaRPr lang="en-Z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24EB4A-C558-48CB-AC04-DAD05854C9E0}"/>
              </a:ext>
            </a:extLst>
          </p:cNvPr>
          <p:cNvSpPr txBox="1"/>
          <p:nvPr/>
        </p:nvSpPr>
        <p:spPr>
          <a:xfrm>
            <a:off x="6470870" y="3823022"/>
            <a:ext cx="147099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Model</a:t>
            </a:r>
            <a:endParaRPr lang="en-Z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1FA53D-B46C-4DF4-B0EE-2FEC0ECDEE3E}"/>
              </a:ext>
            </a:extLst>
          </p:cNvPr>
          <p:cNvSpPr txBox="1"/>
          <p:nvPr/>
        </p:nvSpPr>
        <p:spPr>
          <a:xfrm>
            <a:off x="6470870" y="4422802"/>
            <a:ext cx="147099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Model</a:t>
            </a:r>
            <a:endParaRPr lang="en-ZA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C50992-DCAA-4F3B-8400-AD5EEA2E0041}"/>
              </a:ext>
            </a:extLst>
          </p:cNvPr>
          <p:cNvCxnSpPr>
            <a:cxnSpLocks/>
          </p:cNvCxnSpPr>
          <p:nvPr/>
        </p:nvCxnSpPr>
        <p:spPr>
          <a:xfrm flipH="1">
            <a:off x="4917281" y="2314081"/>
            <a:ext cx="15025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5D34DD-67AE-44D6-9A40-34C4A7B9D619}"/>
              </a:ext>
            </a:extLst>
          </p:cNvPr>
          <p:cNvCxnSpPr>
            <a:cxnSpLocks/>
          </p:cNvCxnSpPr>
          <p:nvPr/>
        </p:nvCxnSpPr>
        <p:spPr>
          <a:xfrm flipH="1">
            <a:off x="4917281" y="2314081"/>
            <a:ext cx="1502569" cy="555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10FDF6-255A-4DD6-A2E6-8D0316F087CF}"/>
              </a:ext>
            </a:extLst>
          </p:cNvPr>
          <p:cNvCxnSpPr>
            <a:cxnSpLocks/>
          </p:cNvCxnSpPr>
          <p:nvPr/>
        </p:nvCxnSpPr>
        <p:spPr>
          <a:xfrm flipH="1">
            <a:off x="4917281" y="2314081"/>
            <a:ext cx="1502571" cy="2294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301C77B-DC44-4D0B-87C7-B647E5E77545}"/>
              </a:ext>
            </a:extLst>
          </p:cNvPr>
          <p:cNvCxnSpPr>
            <a:cxnSpLocks/>
          </p:cNvCxnSpPr>
          <p:nvPr/>
        </p:nvCxnSpPr>
        <p:spPr>
          <a:xfrm flipV="1">
            <a:off x="4917281" y="2241320"/>
            <a:ext cx="1502569" cy="513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DF935C-5D64-4C14-A9C4-C137482522E8}"/>
              </a:ext>
            </a:extLst>
          </p:cNvPr>
          <p:cNvCxnSpPr>
            <a:cxnSpLocks/>
          </p:cNvCxnSpPr>
          <p:nvPr/>
        </p:nvCxnSpPr>
        <p:spPr>
          <a:xfrm>
            <a:off x="4917281" y="2921300"/>
            <a:ext cx="15335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256ADF-738A-4006-87C9-9180CA0E8FE0}"/>
              </a:ext>
            </a:extLst>
          </p:cNvPr>
          <p:cNvCxnSpPr>
            <a:cxnSpLocks/>
          </p:cNvCxnSpPr>
          <p:nvPr/>
        </p:nvCxnSpPr>
        <p:spPr>
          <a:xfrm>
            <a:off x="4917281" y="3302300"/>
            <a:ext cx="15335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6FDA9D-CFA3-4045-91DD-BA9165198724}"/>
              </a:ext>
            </a:extLst>
          </p:cNvPr>
          <p:cNvCxnSpPr>
            <a:cxnSpLocks/>
          </p:cNvCxnSpPr>
          <p:nvPr/>
        </p:nvCxnSpPr>
        <p:spPr>
          <a:xfrm>
            <a:off x="4917281" y="3397549"/>
            <a:ext cx="1502569" cy="501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A0FEBC-0BF7-4C00-8C7B-742550B55AAF}"/>
              </a:ext>
            </a:extLst>
          </p:cNvPr>
          <p:cNvCxnSpPr>
            <a:cxnSpLocks/>
          </p:cNvCxnSpPr>
          <p:nvPr/>
        </p:nvCxnSpPr>
        <p:spPr>
          <a:xfrm>
            <a:off x="4917281" y="4664374"/>
            <a:ext cx="15335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D38A9C-DFFF-4E35-B1A3-84FBEA85996F}"/>
              </a:ext>
            </a:extLst>
          </p:cNvPr>
          <p:cNvCxnSpPr>
            <a:cxnSpLocks/>
          </p:cNvCxnSpPr>
          <p:nvPr/>
        </p:nvCxnSpPr>
        <p:spPr>
          <a:xfrm flipV="1">
            <a:off x="4917281" y="3955820"/>
            <a:ext cx="1502569" cy="708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BE1D97-C6E0-4B0E-A0B7-B54610FE4D71}"/>
              </a:ext>
            </a:extLst>
          </p:cNvPr>
          <p:cNvCxnSpPr>
            <a:cxnSpLocks/>
          </p:cNvCxnSpPr>
          <p:nvPr/>
        </p:nvCxnSpPr>
        <p:spPr>
          <a:xfrm flipH="1">
            <a:off x="4917282" y="2790330"/>
            <a:ext cx="1502568" cy="85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7D29B5-2716-4134-8BA7-348FF5C98279}"/>
              </a:ext>
            </a:extLst>
          </p:cNvPr>
          <p:cNvCxnSpPr>
            <a:cxnSpLocks/>
          </p:cNvCxnSpPr>
          <p:nvPr/>
        </p:nvCxnSpPr>
        <p:spPr>
          <a:xfrm flipH="1">
            <a:off x="4927314" y="3556827"/>
            <a:ext cx="1492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BADB88C-4FE4-4721-9A10-1623BF8449D7}"/>
              </a:ext>
            </a:extLst>
          </p:cNvPr>
          <p:cNvCxnSpPr>
            <a:cxnSpLocks/>
          </p:cNvCxnSpPr>
          <p:nvPr/>
        </p:nvCxnSpPr>
        <p:spPr>
          <a:xfrm flipH="1">
            <a:off x="4922375" y="3556827"/>
            <a:ext cx="1517539" cy="495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E74A403-0526-4BA8-B199-886896B54F26}"/>
              </a:ext>
            </a:extLst>
          </p:cNvPr>
          <p:cNvSpPr txBox="1"/>
          <p:nvPr/>
        </p:nvSpPr>
        <p:spPr>
          <a:xfrm>
            <a:off x="4219575" y="5505450"/>
            <a:ext cx="304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changes everything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2850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5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487</TotalTime>
  <Words>84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Reducing Redux Abstractions</vt:lpstr>
      <vt:lpstr>Redux</vt:lpstr>
      <vt:lpstr>What’s wrong with traditional state management?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Another Redux Talk</dc:title>
  <dc:creator>Alexander Pittendrigh</dc:creator>
  <cp:lastModifiedBy>Alexander Pittendrigh</cp:lastModifiedBy>
  <cp:revision>61</cp:revision>
  <dcterms:created xsi:type="dcterms:W3CDTF">2018-05-20T06:34:29Z</dcterms:created>
  <dcterms:modified xsi:type="dcterms:W3CDTF">2018-05-20T14:42:05Z</dcterms:modified>
</cp:coreProperties>
</file>