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27057" y="6165409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  <p:pic>
        <p:nvPicPr>
          <p:cNvPr id="1026" name="Picture 2" descr="Simple MVC">
            <a:extLst>
              <a:ext uri="{FF2B5EF4-FFF2-40B4-BE49-F238E27FC236}">
                <a16:creationId xmlns:a16="http://schemas.microsoft.com/office/drawing/2014/main" id="{984F5E7E-A7F6-4503-B5D8-6DAFDAD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lex MVC">
            <a:extLst>
              <a:ext uri="{FF2B5EF4-FFF2-40B4-BE49-F238E27FC236}">
                <a16:creationId xmlns:a16="http://schemas.microsoft.com/office/drawing/2014/main" id="{808EE5B6-FDD6-4547-905C-0B37E5A1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4276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050" name="Picture 2" descr="Simple Flux">
            <a:extLst>
              <a:ext uri="{FF2B5EF4-FFF2-40B4-BE49-F238E27FC236}">
                <a16:creationId xmlns:a16="http://schemas.microsoft.com/office/drawing/2014/main" id="{31730CE6-DB99-40AA-BC61-B981A989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2" y="960120"/>
            <a:ext cx="9312155" cy="24910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0BE6B-2758-45FE-951D-C4A3BA3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Flux Pattern</a:t>
            </a:r>
          </a:p>
        </p:txBody>
      </p:sp>
    </p:spTree>
    <p:extLst>
      <p:ext uri="{BB962C8B-B14F-4D97-AF65-F5344CB8AC3E}">
        <p14:creationId xmlns:p14="http://schemas.microsoft.com/office/powerpoint/2010/main" val="250873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516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  <vt:lpstr>Flux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68</cp:revision>
  <dcterms:created xsi:type="dcterms:W3CDTF">2018-05-20T06:34:29Z</dcterms:created>
  <dcterms:modified xsi:type="dcterms:W3CDTF">2018-05-20T15:11:29Z</dcterms:modified>
</cp:coreProperties>
</file>