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6" r:id="rId12"/>
    <p:sldId id="265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D701-4487-4A08-A3E8-AEF93F8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Reducers in Redux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D4A3-0120-4A4B-A890-1426EC9A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action and a state, return a new state</a:t>
            </a:r>
          </a:p>
          <a:p>
            <a:r>
              <a:rPr lang="en-US" dirty="0"/>
              <a:t>Your application state is a reduction of the actions</a:t>
            </a:r>
          </a:p>
          <a:p>
            <a:r>
              <a:rPr lang="en-US" dirty="0"/>
              <a:t>Each reducer operates on a subset of the global state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90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D1CEED38-66FC-4D91-86AF-A99BDCEF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2D0EB-02F3-41E9-9565-3D0B0DC4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WRAP YOUR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B8242-A67D-4E55-9CB5-8BF71262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62" y="2156706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4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4DE4C-8612-4E0E-931C-06D495F4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956124"/>
            <a:ext cx="10909440" cy="29787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DISPATCH ACTIONS TO MODIFY STATE</a:t>
            </a:r>
          </a:p>
        </p:txBody>
      </p:sp>
    </p:spTree>
    <p:extLst>
      <p:ext uri="{BB962C8B-B14F-4D97-AF65-F5344CB8AC3E}">
        <p14:creationId xmlns:p14="http://schemas.microsoft.com/office/powerpoint/2010/main" val="137429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D1B37-B0D3-4B11-9E8F-58052300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01" y="1125121"/>
            <a:ext cx="10287886" cy="21090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Tell reducer how to handle action</a:t>
            </a:r>
          </a:p>
        </p:txBody>
      </p:sp>
    </p:spTree>
    <p:extLst>
      <p:ext uri="{BB962C8B-B14F-4D97-AF65-F5344CB8AC3E}">
        <p14:creationId xmlns:p14="http://schemas.microsoft.com/office/powerpoint/2010/main" val="313762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8970-7280-4220-8158-D0EF00C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2B40-84CB-467D-BC57-D2D4BF41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must always be pure</a:t>
            </a:r>
          </a:p>
          <a:p>
            <a:r>
              <a:rPr lang="en-US" dirty="0"/>
              <a:t>Use reducer composition</a:t>
            </a:r>
          </a:p>
          <a:p>
            <a:r>
              <a:rPr lang="en-US" dirty="0"/>
              <a:t>Name each action constant as &lt;NOUN&gt;_&lt;VERB&gt;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55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lex Flux">
            <a:extLst>
              <a:ext uri="{FF2B5EF4-FFF2-40B4-BE49-F238E27FC236}">
                <a16:creationId xmlns:a16="http://schemas.microsoft.com/office/drawing/2014/main" id="{91C0E8A9-4A20-44EE-A9C9-BAD26B81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38" y="800007"/>
            <a:ext cx="603576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5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31-D570-4498-8BC1-12ACD4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C07-D34E-4347-83C6-4C20131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Every change of state has only one easily trace-able, corresponding action</a:t>
            </a:r>
          </a:p>
          <a:p>
            <a:r>
              <a:rPr lang="en-US" dirty="0"/>
              <a:t>Action handlers are synchronous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Action handlers are pure</a:t>
            </a:r>
          </a:p>
          <a:p>
            <a:r>
              <a:rPr lang="en-US" dirty="0"/>
              <a:t>Action handlers are easy to test, because they’re pure</a:t>
            </a:r>
          </a:p>
          <a:p>
            <a:r>
              <a:rPr lang="en-US" dirty="0"/>
              <a:t>On your website you can test state modifications without seeing state as a reflection of your DOM.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4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753A-C0DA-48A4-99F5-A2240095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9E7E0-23F5-41DC-AC4F-AC9AFEEE61B7}"/>
              </a:ext>
            </a:extLst>
          </p:cNvPr>
          <p:cNvSpPr/>
          <p:nvPr/>
        </p:nvSpPr>
        <p:spPr>
          <a:xfrm>
            <a:off x="4884821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ABC602-5546-4A8B-A1CF-59EE2E43FBC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18205" y="3429000"/>
            <a:ext cx="4034873" cy="1094557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E3697-B50E-4B2D-943D-42F3CE36F3A4}"/>
              </a:ext>
            </a:extLst>
          </p:cNvPr>
          <p:cNvSpPr txBox="1"/>
          <p:nvPr/>
        </p:nvSpPr>
        <p:spPr>
          <a:xfrm>
            <a:off x="10258578" y="295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AC331-10A2-4C23-A603-1CA220EA30C8}"/>
              </a:ext>
            </a:extLst>
          </p:cNvPr>
          <p:cNvSpPr/>
          <p:nvPr/>
        </p:nvSpPr>
        <p:spPr>
          <a:xfrm>
            <a:off x="9742651" y="873212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5C302D-94F8-4207-9B0F-799FADACB17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653076" y="1855785"/>
            <a:ext cx="2" cy="109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6A357-3F53-44CC-877B-56A9D586753C}"/>
              </a:ext>
            </a:extLst>
          </p:cNvPr>
          <p:cNvSpPr/>
          <p:nvPr/>
        </p:nvSpPr>
        <p:spPr>
          <a:xfrm>
            <a:off x="4892772" y="873212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FA455-1EC2-4485-A038-7C8B66A93C79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8996377" y="1323197"/>
            <a:ext cx="7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907B99-5481-4F0A-9E26-6F2E0934A191}"/>
              </a:ext>
            </a:extLst>
          </p:cNvPr>
          <p:cNvSpPr txBox="1"/>
          <p:nvPr/>
        </p:nvSpPr>
        <p:spPr>
          <a:xfrm>
            <a:off x="7601893" y="1138531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7F30C5-4746-4568-94B0-CBBCCB9FEDD6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6618205" y="1323197"/>
            <a:ext cx="98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3039A-BD5F-4C3E-84DC-BEF0C298720F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5755489" y="1773182"/>
            <a:ext cx="739" cy="8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E3865-0389-4261-8B2A-700218968479}"/>
              </a:ext>
            </a:extLst>
          </p:cNvPr>
          <p:cNvSpPr txBox="1"/>
          <p:nvPr/>
        </p:nvSpPr>
        <p:spPr>
          <a:xfrm>
            <a:off x="5416455" y="2595876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en-Z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AD43B0-F9EE-4746-A250-B4AD2E5D7A8C}"/>
              </a:ext>
            </a:extLst>
          </p:cNvPr>
          <p:cNvCxnSpPr>
            <a:stCxn id="40" idx="2"/>
            <a:endCxn id="4" idx="0"/>
          </p:cNvCxnSpPr>
          <p:nvPr/>
        </p:nvCxnSpPr>
        <p:spPr>
          <a:xfrm flipH="1">
            <a:off x="5751513" y="2965208"/>
            <a:ext cx="4715" cy="10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D5C99-70F8-421A-BC3A-8A0B6D7C2205}"/>
              </a:ext>
            </a:extLst>
          </p:cNvPr>
          <p:cNvSpPr/>
          <p:nvPr/>
        </p:nvSpPr>
        <p:spPr>
          <a:xfrm>
            <a:off x="2983908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A8658-F6E1-4547-AFA5-F5212D8F908B}"/>
              </a:ext>
            </a:extLst>
          </p:cNvPr>
          <p:cNvSpPr/>
          <p:nvPr/>
        </p:nvSpPr>
        <p:spPr>
          <a:xfrm>
            <a:off x="1082995" y="4045741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C527FF8-91C3-4A66-90CB-346EC8F3A1D5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3850601" y="2780542"/>
            <a:ext cx="1565855" cy="126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8DA4B4-5539-4E81-8E40-C77E15D0AAA6}"/>
              </a:ext>
            </a:extLst>
          </p:cNvPr>
          <p:cNvCxnSpPr>
            <a:stCxn id="40" idx="1"/>
            <a:endCxn id="45" idx="0"/>
          </p:cNvCxnSpPr>
          <p:nvPr/>
        </p:nvCxnSpPr>
        <p:spPr>
          <a:xfrm rot="10800000" flipV="1">
            <a:off x="1949687" y="2780541"/>
            <a:ext cx="3466768" cy="1265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EF330-E243-46DC-A1D4-335C42953F9C}"/>
              </a:ext>
            </a:extLst>
          </p:cNvPr>
          <p:cNvSpPr/>
          <p:nvPr/>
        </p:nvSpPr>
        <p:spPr>
          <a:xfrm>
            <a:off x="4892772" y="5547803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46B2D9-6106-44F3-A1A7-7EDE79119922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5751513" y="5001371"/>
            <a:ext cx="7951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55AC8-2BFE-48C8-87D6-B9C8F9D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4" y="2065867"/>
            <a:ext cx="8143875" cy="857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1B960-1CBD-48A1-857B-12F22CAF001F}"/>
              </a:ext>
            </a:extLst>
          </p:cNvPr>
          <p:cNvSpPr/>
          <p:nvPr/>
        </p:nvSpPr>
        <p:spPr>
          <a:xfrm>
            <a:off x="2480808" y="2282024"/>
            <a:ext cx="314871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2A7BC-3776-42F1-987D-DC1FB554DBDB}"/>
              </a:ext>
            </a:extLst>
          </p:cNvPr>
          <p:cNvSpPr/>
          <p:nvPr/>
        </p:nvSpPr>
        <p:spPr>
          <a:xfrm>
            <a:off x="4129169" y="2488432"/>
            <a:ext cx="2192118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74C2-B284-4E1D-A869-EDC310DB8D1D}"/>
              </a:ext>
            </a:extLst>
          </p:cNvPr>
          <p:cNvSpPr/>
          <p:nvPr/>
        </p:nvSpPr>
        <p:spPr>
          <a:xfrm>
            <a:off x="5418605" y="2715525"/>
            <a:ext cx="342059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A206-B60C-48A1-805C-AA3E1E0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Reducer?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026-F188-44D5-A083-E86E2BB1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4" y="4118257"/>
            <a:ext cx="387667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76243-42BB-4C68-9C0F-C8A97910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4" y="2065867"/>
            <a:ext cx="8153400" cy="1895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33847-968D-4C42-98A8-981B8B308AF5}"/>
              </a:ext>
            </a:extLst>
          </p:cNvPr>
          <p:cNvSpPr/>
          <p:nvPr/>
        </p:nvSpPr>
        <p:spPr>
          <a:xfrm>
            <a:off x="2794849" y="3335996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7E0D3-04D3-494C-8BC9-8700B8250587}"/>
              </a:ext>
            </a:extLst>
          </p:cNvPr>
          <p:cNvSpPr/>
          <p:nvPr/>
        </p:nvSpPr>
        <p:spPr>
          <a:xfrm>
            <a:off x="7877058" y="3554646"/>
            <a:ext cx="249175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C9120-4E00-4AE8-A485-72D75CEE26D9}"/>
              </a:ext>
            </a:extLst>
          </p:cNvPr>
          <p:cNvSpPr/>
          <p:nvPr/>
        </p:nvSpPr>
        <p:spPr>
          <a:xfrm>
            <a:off x="4992128" y="3525640"/>
            <a:ext cx="2752441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7F225-7490-4D9C-8D69-C8797BC21A5A}"/>
              </a:ext>
            </a:extLst>
          </p:cNvPr>
          <p:cNvSpPr/>
          <p:nvPr/>
        </p:nvSpPr>
        <p:spPr>
          <a:xfrm>
            <a:off x="5941595" y="3748875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29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E7C39-7962-4FC8-9298-018B700AA2F1}"/>
              </a:ext>
            </a:extLst>
          </p:cNvPr>
          <p:cNvSpPr/>
          <p:nvPr/>
        </p:nvSpPr>
        <p:spPr>
          <a:xfrm>
            <a:off x="312404" y="125789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6757B-64A3-4E2A-AAF6-392828E98623}"/>
              </a:ext>
            </a:extLst>
          </p:cNvPr>
          <p:cNvSpPr/>
          <p:nvPr/>
        </p:nvSpPr>
        <p:spPr>
          <a:xfrm>
            <a:off x="360111" y="5670464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152A0-16B3-442A-8A5F-B47A4585E60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222827" y="1025759"/>
            <a:ext cx="2" cy="239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174237-92BC-41A9-924D-5B5EC993807F}"/>
              </a:ext>
            </a:extLst>
          </p:cNvPr>
          <p:cNvSpPr txBox="1"/>
          <p:nvPr/>
        </p:nvSpPr>
        <p:spPr>
          <a:xfrm>
            <a:off x="525585" y="3421048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C901D-046B-4945-B185-1BE26EC170E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222827" y="3790380"/>
            <a:ext cx="1" cy="188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5B529-6AA2-42E7-853A-1361F9B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86" y="125789"/>
            <a:ext cx="5429250" cy="1247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02444D-292E-4B9D-A1B2-E3DA96B4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86" y="1531709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1030</TotalTime>
  <Words>220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  <vt:lpstr>PowerPoint Presentation</vt:lpstr>
      <vt:lpstr>Why?</vt:lpstr>
      <vt:lpstr>Redux</vt:lpstr>
      <vt:lpstr>Reducer?</vt:lpstr>
      <vt:lpstr>PowerPoint Presentation</vt:lpstr>
      <vt:lpstr>Action Reducers in Redux</vt:lpstr>
      <vt:lpstr>WRAP YOUR APP!</vt:lpstr>
      <vt:lpstr>DISPATCH ACTIONS TO MODIFY STATE</vt:lpstr>
      <vt:lpstr>Tell reducer how to handle action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159</cp:revision>
  <dcterms:created xsi:type="dcterms:W3CDTF">2018-05-20T06:34:29Z</dcterms:created>
  <dcterms:modified xsi:type="dcterms:W3CDTF">2018-05-23T18:03:17Z</dcterms:modified>
</cp:coreProperties>
</file>