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2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2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1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10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4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6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0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0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0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9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254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B1F7-7979-5241-8959-3C20204F6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5691" y="839389"/>
            <a:ext cx="5518066" cy="2268559"/>
          </a:xfrm>
        </p:spPr>
        <p:txBody>
          <a:bodyPr/>
          <a:lstStyle/>
          <a:p>
            <a:pPr algn="ctr"/>
            <a:r>
              <a:rPr lang="en-US" altLang="zh-CN" dirty="0"/>
              <a:t>M.C.T.V</a:t>
            </a:r>
            <a:br>
              <a:rPr lang="en-IE" altLang="zh-C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35512-D8B8-E04D-B23B-3EB654E37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5924" y="3429000"/>
            <a:ext cx="5357600" cy="2268558"/>
          </a:xfrm>
        </p:spPr>
        <p:txBody>
          <a:bodyPr anchor="t">
            <a:noAutofit/>
          </a:bodyPr>
          <a:lstStyle/>
          <a:p>
            <a:pPr algn="l"/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presentation.</a:t>
            </a:r>
            <a:endParaRPr lang="en-IE" altLang="zh-CN" dirty="0"/>
          </a:p>
          <a:p>
            <a:pPr algn="l"/>
            <a:r>
              <a:rPr lang="en-US" altLang="zh-CN" b="1" dirty="0"/>
              <a:t>Alex</a:t>
            </a:r>
            <a:r>
              <a:rPr lang="zh-CN" altLang="en-US" b="1" dirty="0"/>
              <a:t> </a:t>
            </a:r>
            <a:r>
              <a:rPr lang="en-US" altLang="zh-CN" b="1" dirty="0"/>
              <a:t>Plunkett:</a:t>
            </a:r>
            <a:r>
              <a:rPr lang="zh-CN" altLang="en-US" b="1" dirty="0"/>
              <a:t>  </a:t>
            </a:r>
            <a:r>
              <a:rPr lang="en-US" altLang="zh-CN" dirty="0"/>
              <a:t>17331006</a:t>
            </a:r>
            <a:endParaRPr lang="en-IE" altLang="zh-CN" dirty="0"/>
          </a:p>
          <a:p>
            <a:pPr algn="l"/>
            <a:r>
              <a:rPr lang="en-US" altLang="zh-CN" b="1" dirty="0"/>
              <a:t>Nathan</a:t>
            </a:r>
            <a:r>
              <a:rPr lang="zh-CN" altLang="en-US" b="1" dirty="0"/>
              <a:t> </a:t>
            </a:r>
            <a:r>
              <a:rPr lang="en-US" altLang="zh-CN" b="1" dirty="0"/>
              <a:t>Hodgkiss: </a:t>
            </a:r>
            <a:r>
              <a:rPr lang="en-US" altLang="zh-CN" dirty="0"/>
              <a:t>17381176</a:t>
            </a:r>
            <a:endParaRPr lang="en-IE" altLang="zh-CN" dirty="0"/>
          </a:p>
          <a:p>
            <a:pPr algn="l"/>
            <a:r>
              <a:rPr lang="en-US" altLang="zh-CN" b="1" dirty="0"/>
              <a:t>Dylan</a:t>
            </a:r>
            <a:r>
              <a:rPr lang="zh-CN" altLang="en-US" b="1" dirty="0"/>
              <a:t> </a:t>
            </a:r>
            <a:r>
              <a:rPr lang="en-US" altLang="zh-CN" b="1" dirty="0"/>
              <a:t>Murphy:</a:t>
            </a:r>
            <a:r>
              <a:rPr lang="en-US" altLang="zh-CN" dirty="0"/>
              <a:t> 17506166</a:t>
            </a:r>
            <a:endParaRPr lang="en-IE" altLang="zh-CN" dirty="0"/>
          </a:p>
          <a:p>
            <a:pPr algn="l"/>
            <a:r>
              <a:rPr lang="en-US" altLang="zh-CN" b="1" dirty="0"/>
              <a:t>Piyush</a:t>
            </a:r>
            <a:r>
              <a:rPr lang="zh-CN" altLang="en-US" b="1" dirty="0"/>
              <a:t> </a:t>
            </a:r>
            <a:r>
              <a:rPr lang="en-US" altLang="zh-CN" b="1" dirty="0"/>
              <a:t>Sharma: </a:t>
            </a:r>
            <a:r>
              <a:rPr lang="en-US" altLang="zh-CN" dirty="0"/>
              <a:t>17342356</a:t>
            </a:r>
            <a:endParaRPr lang="en-IE" altLang="zh-CN" dirty="0"/>
          </a:p>
        </p:txBody>
      </p:sp>
    </p:spTree>
    <p:extLst>
      <p:ext uri="{BB962C8B-B14F-4D97-AF65-F5344CB8AC3E}">
        <p14:creationId xmlns:p14="http://schemas.microsoft.com/office/powerpoint/2010/main" val="158869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6FE0-854D-4F3A-9B6F-5E76F8BF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Gantt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AEB63E-94C5-44AD-B9A5-174248B0B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5" y="2169268"/>
            <a:ext cx="10340899" cy="3433864"/>
          </a:xfrm>
        </p:spPr>
      </p:pic>
    </p:spTree>
    <p:extLst>
      <p:ext uri="{BB962C8B-B14F-4D97-AF65-F5344CB8AC3E}">
        <p14:creationId xmlns:p14="http://schemas.microsoft.com/office/powerpoint/2010/main" val="22971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0F0C-7A65-45B0-B88C-200B3EA2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Individual Report – Microsoft Dynamics (Derek)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709E7-9CE4-4644-8E96-0EA0F257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92500"/>
          </a:bodyPr>
          <a:lstStyle/>
          <a:p>
            <a:r>
              <a:rPr lang="en-GB" dirty="0"/>
              <a:t>Microsoft Dynamics – Combination of Customer Relation Management Software &amp; Enterprise Resource Planning Software.</a:t>
            </a:r>
          </a:p>
          <a:p>
            <a:r>
              <a:rPr lang="en-GB" dirty="0"/>
              <a:t>Advantages: Cheaper, Well Rounded, Efficient &amp; has excellent security features + support staff.</a:t>
            </a:r>
          </a:p>
          <a:p>
            <a:r>
              <a:rPr lang="en-GB" dirty="0"/>
              <a:t>Competitors: </a:t>
            </a:r>
          </a:p>
          <a:p>
            <a:r>
              <a:rPr lang="en-GB" dirty="0"/>
              <a:t>Salesforce – Accessible + Efficient</a:t>
            </a:r>
          </a:p>
          <a:p>
            <a:r>
              <a:rPr lang="en-GB" dirty="0"/>
              <a:t> </a:t>
            </a:r>
            <a:r>
              <a:rPr lang="en-GB" dirty="0" err="1"/>
              <a:t>Zoho</a:t>
            </a:r>
            <a:r>
              <a:rPr lang="en-GB" dirty="0"/>
              <a:t> – Cheap + Visually Appealing</a:t>
            </a:r>
          </a:p>
          <a:p>
            <a:r>
              <a:rPr lang="en-GB" dirty="0"/>
              <a:t>Prosper Works – Easy to use + Integration with Google.</a:t>
            </a:r>
          </a:p>
        </p:txBody>
      </p:sp>
    </p:spTree>
    <p:extLst>
      <p:ext uri="{BB962C8B-B14F-4D97-AF65-F5344CB8AC3E}">
        <p14:creationId xmlns:p14="http://schemas.microsoft.com/office/powerpoint/2010/main" val="42959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CCA9-4576-4D69-8562-E1277B16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Individual Report – Sage Cloud</a:t>
            </a:r>
            <a:br>
              <a:rPr lang="en-GB" dirty="0"/>
            </a:br>
            <a:r>
              <a:rPr lang="en-GB" dirty="0"/>
              <a:t>(Roberta)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E30DF-7AB6-4299-9E92-79B4B8DE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77500" lnSpcReduction="20000"/>
          </a:bodyPr>
          <a:lstStyle/>
          <a:p>
            <a:r>
              <a:rPr lang="en-GB" dirty="0"/>
              <a:t>Sage Cloud – An accounting software for business’.</a:t>
            </a:r>
          </a:p>
          <a:p>
            <a:r>
              <a:rPr lang="en-GB" dirty="0"/>
              <a:t>Sage is far better than Excel, as Excel has many disadvantages. </a:t>
            </a:r>
          </a:p>
          <a:p>
            <a:r>
              <a:rPr lang="en-GB" dirty="0"/>
              <a:t>Instant access from anywhere</a:t>
            </a:r>
          </a:p>
          <a:p>
            <a:r>
              <a:rPr lang="en-GB" dirty="0"/>
              <a:t>Integrates with Microsoft Outlook (customer details etc)</a:t>
            </a:r>
          </a:p>
          <a:p>
            <a:r>
              <a:rPr lang="en-GB" dirty="0"/>
              <a:t>Automatically applies best accounting practices.</a:t>
            </a:r>
          </a:p>
          <a:p>
            <a:r>
              <a:rPr lang="en-GB" dirty="0"/>
              <a:t>Competitors to Sage:</a:t>
            </a:r>
          </a:p>
          <a:p>
            <a:r>
              <a:rPr lang="en-GB" dirty="0"/>
              <a:t>Wave – Free + Lacks features.</a:t>
            </a:r>
          </a:p>
          <a:p>
            <a:r>
              <a:rPr lang="en-GB" dirty="0"/>
              <a:t>QuickBooks Online – Massive app integration + Access anywhere.</a:t>
            </a:r>
          </a:p>
          <a:p>
            <a:r>
              <a:rPr lang="en-GB" dirty="0" err="1"/>
              <a:t>Zoho</a:t>
            </a:r>
            <a:r>
              <a:rPr lang="en-GB" dirty="0"/>
              <a:t> Books: All in one package but lacks support features.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35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5F1F-68D4-4881-B9D1-CB640E7D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Individual Report – Enhancing the Website (Mark)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030D-CCCB-4ED3-BF95-FF07793E3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77500" lnSpcReduction="20000"/>
          </a:bodyPr>
          <a:lstStyle/>
          <a:p>
            <a:r>
              <a:rPr lang="en-GB" dirty="0"/>
              <a:t>WordPress – A website building tool</a:t>
            </a:r>
          </a:p>
          <a:p>
            <a:r>
              <a:rPr lang="en-GB" dirty="0"/>
              <a:t>Propose integrating an online store to the website to increase sales.</a:t>
            </a:r>
          </a:p>
          <a:p>
            <a:r>
              <a:rPr lang="en-GB" dirty="0"/>
              <a:t>Advantages:</a:t>
            </a:r>
          </a:p>
          <a:p>
            <a:r>
              <a:rPr lang="en-GB" dirty="0"/>
              <a:t>Increased Market exposure</a:t>
            </a:r>
          </a:p>
          <a:p>
            <a:r>
              <a:rPr lang="en-GB" dirty="0"/>
              <a:t>More professional visually.</a:t>
            </a:r>
          </a:p>
          <a:p>
            <a:r>
              <a:rPr lang="en-GB" dirty="0"/>
              <a:t>Competitors:</a:t>
            </a:r>
          </a:p>
          <a:p>
            <a:r>
              <a:rPr lang="en-GB" dirty="0" err="1"/>
              <a:t>Wix</a:t>
            </a:r>
            <a:r>
              <a:rPr lang="en-GB" dirty="0"/>
              <a:t> – Drag &amp; Drop Feature.</a:t>
            </a:r>
          </a:p>
          <a:p>
            <a:r>
              <a:rPr lang="en-GB" dirty="0"/>
              <a:t>Weebly – Has its own online store.</a:t>
            </a:r>
          </a:p>
          <a:p>
            <a:r>
              <a:rPr lang="en-GB" dirty="0" err="1"/>
              <a:t>SquareSpace</a:t>
            </a:r>
            <a:r>
              <a:rPr lang="en-GB" dirty="0"/>
              <a:t> -  Good security features.</a:t>
            </a:r>
          </a:p>
        </p:txBody>
      </p:sp>
    </p:spTree>
    <p:extLst>
      <p:ext uri="{BB962C8B-B14F-4D97-AF65-F5344CB8AC3E}">
        <p14:creationId xmlns:p14="http://schemas.microsoft.com/office/powerpoint/2010/main" val="207861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9AB4-05C0-4127-983D-D2ECFB3A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Individual Report – Collaborative Software (Liam)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F286-FA64-427D-9D3C-2A70EF84C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77500" lnSpcReduction="20000"/>
          </a:bodyPr>
          <a:lstStyle/>
          <a:p>
            <a:r>
              <a:rPr lang="en-GB" dirty="0"/>
              <a:t>Slack – Slack is a collaborative software</a:t>
            </a:r>
          </a:p>
          <a:p>
            <a:r>
              <a:rPr lang="en-GB" dirty="0"/>
              <a:t>Slack allows the following functionalities:</a:t>
            </a:r>
          </a:p>
          <a:p>
            <a:r>
              <a:rPr lang="en-GB" dirty="0"/>
              <a:t>Group Calls/Messages</a:t>
            </a:r>
          </a:p>
          <a:p>
            <a:r>
              <a:rPr lang="en-GB" dirty="0"/>
              <a:t>Saves all files to the cloud /Share Files</a:t>
            </a:r>
          </a:p>
          <a:p>
            <a:r>
              <a:rPr lang="en-GB" dirty="0"/>
              <a:t>Easier to use &amp; boasts high reliability (99.99% response rate).</a:t>
            </a:r>
          </a:p>
          <a:p>
            <a:r>
              <a:rPr lang="en-GB" dirty="0"/>
              <a:t>Competitors: </a:t>
            </a:r>
          </a:p>
          <a:p>
            <a:r>
              <a:rPr lang="en-GB" dirty="0"/>
              <a:t>Cureo – No group calls &amp; doesn’t save past data</a:t>
            </a:r>
          </a:p>
          <a:p>
            <a:r>
              <a:rPr lang="en-GB" dirty="0"/>
              <a:t>Samepage – No group calls &amp; not aimed at business’.</a:t>
            </a:r>
          </a:p>
          <a:p>
            <a:r>
              <a:rPr lang="en-GB" dirty="0"/>
              <a:t>WorkFront – Not reliable &amp; poor support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870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7384-39EA-49A6-8589-95721CDB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399" y="1430086"/>
            <a:ext cx="7796540" cy="39978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5543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E035-78A0-2740-A771-FB7003CC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Company.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7362E-4B81-DE4D-8590-DDA61D7E0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678782"/>
            <a:ext cx="5855264" cy="3924678"/>
          </a:xfrm>
        </p:spPr>
        <p:txBody>
          <a:bodyPr anchor="t"/>
          <a:lstStyle/>
          <a:p>
            <a:r>
              <a:rPr lang="en-US" altLang="zh-CN" dirty="0"/>
              <a:t>MCTV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small family-run</a:t>
            </a:r>
            <a:r>
              <a:rPr lang="zh-CN" altLang="en-US" dirty="0"/>
              <a:t> </a:t>
            </a:r>
            <a:r>
              <a:rPr lang="en-US" altLang="zh-CN" dirty="0"/>
              <a:t>retail</a:t>
            </a:r>
            <a:r>
              <a:rPr lang="zh-CN" altLang="en-US" dirty="0"/>
              <a:t> </a:t>
            </a:r>
            <a:r>
              <a:rPr lang="en-US" altLang="zh-CN" dirty="0"/>
              <a:t>company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Limerick.</a:t>
            </a:r>
            <a:endParaRPr lang="en-IE" altLang="zh-CN" dirty="0"/>
          </a:p>
          <a:p>
            <a:r>
              <a:rPr lang="en-US" altLang="zh-CN" dirty="0"/>
              <a:t>Owned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Michael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Doreen</a:t>
            </a:r>
            <a:r>
              <a:rPr lang="zh-CN" altLang="en-US" dirty="0"/>
              <a:t> </a:t>
            </a:r>
            <a:r>
              <a:rPr lang="en-US" altLang="zh-CN" dirty="0"/>
              <a:t>Cooney.</a:t>
            </a:r>
            <a:endParaRPr lang="en-IE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company</a:t>
            </a:r>
            <a:r>
              <a:rPr lang="zh-CN" altLang="en-US" dirty="0"/>
              <a:t> </a:t>
            </a:r>
            <a:r>
              <a:rPr lang="en-US" altLang="zh-CN" dirty="0"/>
              <a:t>sells</a:t>
            </a:r>
            <a:r>
              <a:rPr lang="zh-CN" altLang="en-US" dirty="0"/>
              <a:t> </a:t>
            </a:r>
            <a:r>
              <a:rPr lang="en-US" altLang="zh-CN" dirty="0"/>
              <a:t>televisions/hardware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business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years.</a:t>
            </a:r>
            <a:endParaRPr lang="en-IE" altLang="zh-CN" dirty="0"/>
          </a:p>
          <a:p>
            <a:r>
              <a:rPr lang="en-US" altLang="zh-CN" dirty="0"/>
              <a:t>Employs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staff</a:t>
            </a:r>
            <a:r>
              <a:rPr lang="zh-CN" altLang="en-US" dirty="0"/>
              <a:t> </a:t>
            </a:r>
            <a:r>
              <a:rPr lang="en-US" altLang="zh-CN" dirty="0"/>
              <a:t>members.</a:t>
            </a:r>
            <a:endParaRPr lang="en-IE" altLang="zh-CN" dirty="0"/>
          </a:p>
        </p:txBody>
      </p:sp>
    </p:spTree>
    <p:extLst>
      <p:ext uri="{BB962C8B-B14F-4D97-AF65-F5344CB8AC3E}">
        <p14:creationId xmlns:p14="http://schemas.microsoft.com/office/powerpoint/2010/main" val="320336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03A9-CAB3-D148-A5AA-D7750AFE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Staff.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7998-7F21-5E43-A688-E39E72489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28750"/>
            <a:ext cx="7796540" cy="5036344"/>
          </a:xfrm>
        </p:spPr>
        <p:txBody>
          <a:bodyPr anchor="t"/>
          <a:lstStyle/>
          <a:p>
            <a:r>
              <a:rPr lang="en-US" altLang="zh-CN" sz="1600" b="1" dirty="0"/>
              <a:t>Derek (Alex) – Sales &amp; Marketing Manager</a:t>
            </a:r>
            <a:endParaRPr lang="en-IE" altLang="zh-CN" sz="1600" b="1" dirty="0"/>
          </a:p>
          <a:p>
            <a:pPr marL="0" indent="0">
              <a:buNone/>
            </a:pPr>
            <a:r>
              <a:rPr lang="en-US" altLang="zh-CN" sz="1400" dirty="0"/>
              <a:t>Wants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introduce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CRM</a:t>
            </a:r>
            <a:r>
              <a:rPr lang="zh-CN" altLang="en-US" sz="1400" dirty="0"/>
              <a:t> </a:t>
            </a:r>
            <a:r>
              <a:rPr lang="en-US" altLang="zh-CN" sz="1400" dirty="0"/>
              <a:t>system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improve</a:t>
            </a:r>
            <a:r>
              <a:rPr lang="zh-CN" altLang="en-US" sz="1400" dirty="0"/>
              <a:t> </a:t>
            </a:r>
            <a:r>
              <a:rPr lang="en-US" altLang="zh-CN" sz="1400" dirty="0"/>
              <a:t>customer</a:t>
            </a:r>
            <a:r>
              <a:rPr lang="zh-CN" altLang="en-US" sz="1400" dirty="0"/>
              <a:t> </a:t>
            </a:r>
            <a:r>
              <a:rPr lang="en-US" altLang="zh-CN" sz="1400" dirty="0"/>
              <a:t>relations.</a:t>
            </a:r>
            <a:endParaRPr lang="en-IE" altLang="zh-CN" sz="1400" dirty="0"/>
          </a:p>
          <a:p>
            <a:pPr marL="0" indent="0">
              <a:buNone/>
            </a:pPr>
            <a:r>
              <a:rPr lang="en-US" altLang="zh-CN" sz="1400" dirty="0"/>
              <a:t>Wants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use</a:t>
            </a:r>
            <a:r>
              <a:rPr lang="zh-CN" altLang="en-US" sz="1400" dirty="0"/>
              <a:t> </a:t>
            </a:r>
            <a:r>
              <a:rPr lang="en-US" altLang="zh-CN" sz="1400" dirty="0"/>
              <a:t>Microsoft</a:t>
            </a:r>
            <a:r>
              <a:rPr lang="zh-CN" altLang="en-US" sz="1400" dirty="0"/>
              <a:t> </a:t>
            </a:r>
            <a:r>
              <a:rPr lang="en-US" altLang="zh-CN" sz="1400" dirty="0"/>
              <a:t>Dynamics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this</a:t>
            </a:r>
            <a:r>
              <a:rPr lang="zh-CN" altLang="en-US" sz="1400" dirty="0"/>
              <a:t> </a:t>
            </a:r>
            <a:r>
              <a:rPr lang="en-US" altLang="zh-CN" sz="1400" dirty="0"/>
              <a:t>purpose.</a:t>
            </a:r>
            <a:endParaRPr lang="en-IE" altLang="zh-CN" sz="1400" dirty="0"/>
          </a:p>
          <a:p>
            <a:r>
              <a:rPr lang="en-US" altLang="zh-CN" sz="1600" b="1" dirty="0"/>
              <a:t>Mark (Dylan) – IT Manager</a:t>
            </a:r>
            <a:endParaRPr lang="en-IE" altLang="zh-CN" sz="1600" b="1" dirty="0"/>
          </a:p>
          <a:p>
            <a:pPr marL="0" indent="0">
              <a:buNone/>
            </a:pPr>
            <a:r>
              <a:rPr lang="en-US" altLang="zh-CN" sz="1400" dirty="0"/>
              <a:t>Wants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improve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website</a:t>
            </a:r>
            <a:r>
              <a:rPr lang="zh-CN" altLang="en-US" sz="1400" dirty="0"/>
              <a:t> </a:t>
            </a:r>
            <a:r>
              <a:rPr lang="en-US" altLang="zh-CN" sz="1400" dirty="0"/>
              <a:t>from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basic</a:t>
            </a:r>
            <a:r>
              <a:rPr lang="zh-CN" altLang="en-US" sz="1400" dirty="0"/>
              <a:t> </a:t>
            </a:r>
            <a:r>
              <a:rPr lang="en-US" altLang="zh-CN" sz="1400" dirty="0"/>
              <a:t>WordPress</a:t>
            </a:r>
            <a:r>
              <a:rPr lang="zh-CN" altLang="en-US" sz="1400" dirty="0"/>
              <a:t> </a:t>
            </a:r>
            <a:r>
              <a:rPr lang="en-US" altLang="zh-CN" sz="1400" dirty="0"/>
              <a:t>site.</a:t>
            </a:r>
            <a:endParaRPr lang="en-IE" altLang="zh-CN" sz="1400" dirty="0"/>
          </a:p>
          <a:p>
            <a:pPr marL="0" indent="0">
              <a:buNone/>
            </a:pPr>
            <a:r>
              <a:rPr lang="en-US" altLang="zh-CN" sz="1400" dirty="0"/>
              <a:t>Major</a:t>
            </a:r>
            <a:r>
              <a:rPr lang="zh-CN" altLang="en-US" sz="1400" dirty="0"/>
              <a:t> </a:t>
            </a:r>
            <a:r>
              <a:rPr lang="en-US" altLang="zh-CN" sz="1400" dirty="0"/>
              <a:t>improvement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sites</a:t>
            </a:r>
            <a:r>
              <a:rPr lang="zh-CN" altLang="en-US" sz="1400" dirty="0"/>
              <a:t> </a:t>
            </a:r>
            <a:r>
              <a:rPr lang="en-US" altLang="zh-CN" sz="1400" dirty="0"/>
              <a:t>online</a:t>
            </a:r>
            <a:r>
              <a:rPr lang="zh-CN" altLang="en-US" sz="1400" dirty="0"/>
              <a:t> </a:t>
            </a:r>
            <a:r>
              <a:rPr lang="en-US" altLang="zh-CN" sz="1400" dirty="0"/>
              <a:t>presence.</a:t>
            </a:r>
            <a:endParaRPr lang="en-IE" altLang="zh-CN" sz="1400" dirty="0"/>
          </a:p>
          <a:p>
            <a:r>
              <a:rPr lang="en-US" altLang="zh-CN" sz="1600" b="1" dirty="0"/>
              <a:t>Roberta (Nathan) – Financial Controller</a:t>
            </a:r>
            <a:endParaRPr lang="en-IE" altLang="zh-CN" sz="1600" b="1" dirty="0"/>
          </a:p>
          <a:p>
            <a:pPr marL="0" indent="0">
              <a:buNone/>
            </a:pPr>
            <a:r>
              <a:rPr lang="en-US" altLang="zh-CN" sz="1400" dirty="0"/>
              <a:t>Wants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invest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an</a:t>
            </a:r>
            <a:r>
              <a:rPr lang="zh-CN" altLang="en-US" sz="1400" dirty="0"/>
              <a:t> </a:t>
            </a:r>
            <a:r>
              <a:rPr lang="en-US" altLang="zh-CN" sz="1400" dirty="0"/>
              <a:t>integrated</a:t>
            </a:r>
            <a:r>
              <a:rPr lang="zh-CN" altLang="en-US" sz="1400" dirty="0"/>
              <a:t> </a:t>
            </a:r>
            <a:r>
              <a:rPr lang="en-US" altLang="zh-CN" sz="1400" dirty="0"/>
              <a:t>accounts</a:t>
            </a:r>
            <a:r>
              <a:rPr lang="zh-CN" altLang="en-US" sz="1400" dirty="0"/>
              <a:t> </a:t>
            </a:r>
            <a:r>
              <a:rPr lang="en-US" altLang="zh-CN" sz="1400" dirty="0"/>
              <a:t>package</a:t>
            </a:r>
            <a:r>
              <a:rPr lang="zh-CN" altLang="en-US" sz="1400" dirty="0"/>
              <a:t> </a:t>
            </a:r>
            <a:r>
              <a:rPr lang="en-US" altLang="zh-CN" sz="1400" dirty="0"/>
              <a:t>suggested</a:t>
            </a:r>
            <a:r>
              <a:rPr lang="zh-CN" altLang="en-US" sz="1400" dirty="0"/>
              <a:t> </a:t>
            </a:r>
            <a:r>
              <a:rPr lang="en-US" altLang="zh-CN" sz="1400" dirty="0"/>
              <a:t>Sage</a:t>
            </a:r>
            <a:r>
              <a:rPr lang="zh-CN" altLang="en-US" sz="1400" dirty="0"/>
              <a:t> </a:t>
            </a:r>
            <a:r>
              <a:rPr lang="en-US" altLang="zh-CN" sz="1400" dirty="0"/>
              <a:t>line</a:t>
            </a:r>
            <a:r>
              <a:rPr lang="zh-CN" altLang="en-US" sz="1400" dirty="0"/>
              <a:t> </a:t>
            </a:r>
            <a:r>
              <a:rPr lang="en-US" altLang="zh-CN" dirty="0"/>
              <a:t>50.</a:t>
            </a:r>
            <a:endParaRPr lang="en-IE" altLang="zh-CN" dirty="0"/>
          </a:p>
          <a:p>
            <a:r>
              <a:rPr lang="en-GB" altLang="zh-CN" sz="1600" b="1" dirty="0"/>
              <a:t>Liam (Piyush) – Social Media Manager</a:t>
            </a:r>
            <a:endParaRPr lang="en-IE" altLang="zh-CN" sz="1600" b="1" dirty="0"/>
          </a:p>
          <a:p>
            <a:r>
              <a:rPr lang="en-US" altLang="zh-CN" sz="1400" dirty="0"/>
              <a:t>Suggests</a:t>
            </a:r>
            <a:r>
              <a:rPr lang="zh-CN" altLang="en-US" sz="1400" dirty="0"/>
              <a:t> </a:t>
            </a:r>
            <a:r>
              <a:rPr lang="en-US" altLang="zh-CN" sz="1400" dirty="0"/>
              <a:t>investment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collaborative</a:t>
            </a:r>
            <a:r>
              <a:rPr lang="zh-CN" altLang="en-US" sz="1400" dirty="0"/>
              <a:t> </a:t>
            </a:r>
            <a:r>
              <a:rPr lang="en-US" altLang="zh-CN" sz="1400" dirty="0"/>
              <a:t>software.</a:t>
            </a:r>
            <a:endParaRPr lang="en-IE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4077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6649-317D-4D16-8613-78D9D194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86271-8B8D-43F7-B5C3-25509C427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>
              <a:lnSpc>
                <a:spcPct val="100000"/>
              </a:lnSpc>
            </a:pPr>
            <a:r>
              <a:rPr lang="en-GB" dirty="0"/>
              <a:t>Our database has five tables: Customers, Data, Employees, Inventory &amp; Suppliers.</a:t>
            </a:r>
          </a:p>
          <a:p>
            <a:pPr>
              <a:lnSpc>
                <a:spcPct val="100000"/>
              </a:lnSpc>
            </a:pPr>
            <a:r>
              <a:rPr lang="en-GB" dirty="0"/>
              <a:t>For added functionality, our database includes five forms: Customers, Employees, Inventory, Suggestions &amp; Suppliers.</a:t>
            </a:r>
          </a:p>
          <a:p>
            <a:pPr>
              <a:lnSpc>
                <a:spcPct val="100000"/>
              </a:lnSpc>
            </a:pPr>
            <a:r>
              <a:rPr lang="en-GB" dirty="0"/>
              <a:t>We have four reports: Customer, Employees, Inventory &amp; Suppliers.</a:t>
            </a:r>
          </a:p>
          <a:p>
            <a:pPr>
              <a:lnSpc>
                <a:spcPct val="100000"/>
              </a:lnSpc>
            </a:pPr>
            <a:r>
              <a:rPr lang="en-GB" dirty="0"/>
              <a:t>Our database allows for queries: EG – Searching for retail price, Stock value or Suppliers Information.</a:t>
            </a:r>
          </a:p>
        </p:txBody>
      </p:sp>
    </p:spTree>
    <p:extLst>
      <p:ext uri="{BB962C8B-B14F-4D97-AF65-F5344CB8AC3E}">
        <p14:creationId xmlns:p14="http://schemas.microsoft.com/office/powerpoint/2010/main" val="195571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A90A-FB88-4EE6-979F-296B8D23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5ABC1-E2A7-4936-AAAE-DB0B375B3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38" y="1468877"/>
            <a:ext cx="9282493" cy="4747097"/>
          </a:xfrm>
        </p:spPr>
      </p:pic>
    </p:spTree>
    <p:extLst>
      <p:ext uri="{BB962C8B-B14F-4D97-AF65-F5344CB8AC3E}">
        <p14:creationId xmlns:p14="http://schemas.microsoft.com/office/powerpoint/2010/main" val="269973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6CF5-446E-4EDA-9235-49EC3960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UML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B93A-64A0-4DE7-ACFE-8A8EF075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GB" dirty="0"/>
              <a:t>Our UML chart was worked around our four core tables from our database: Customers, Employees, Inventory &amp; Suppliers.</a:t>
            </a:r>
          </a:p>
          <a:p>
            <a:r>
              <a:rPr lang="en-GB" dirty="0"/>
              <a:t>From each table, we extended it to its correlating report, form &amp; queries.</a:t>
            </a:r>
          </a:p>
          <a:p>
            <a:r>
              <a:rPr lang="en-GB" dirty="0"/>
              <a:t>EG: Customer Table extended to – Customer Form, Customer Report &amp; Any queries related to the customer table.</a:t>
            </a:r>
          </a:p>
        </p:txBody>
      </p:sp>
    </p:spTree>
    <p:extLst>
      <p:ext uri="{BB962C8B-B14F-4D97-AF65-F5344CB8AC3E}">
        <p14:creationId xmlns:p14="http://schemas.microsoft.com/office/powerpoint/2010/main" val="290590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FA3880A-8D8F-466C-A4A1-F07BCDD3719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0A64CB-20A1-4508-B568-284EB04F78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DA14841-53A4-4935-BE65-C8373B8A6D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77C2CF-B2DD-41C8-8B5E-152673376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77EE36-E59D-4778-8F99-4B470DA4A3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86C6C5-47AF-450A-932D-880EF823E5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87901A-AA64-4940-9803-F67677851150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62F7B5F-69B9-41D9-BD9A-2A7F1118BD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484EE50-7D13-4A99-9152-609AE84ACF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F607DBD-3FFF-424E-80D2-8061AC5FE79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6E840EA-C6A5-48DA-A3B5-BE430C89C7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43ABE4-8E39-4F8D-9C80-9E5D0E569E2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939" y="3265639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A1AF17-15FE-4FB8-A4CB-942AC13499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01EDCD-40E3-40D5-BCE4-803F7A4D6E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82EE8B3A-BD38-43DD-B480-255369152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4" r="-1" b="614"/>
          <a:stretch/>
        </p:blipFill>
        <p:spPr>
          <a:xfrm>
            <a:off x="5206482" y="396918"/>
            <a:ext cx="5982317" cy="628380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4AC7A41-04AF-4CF9-A478-43411F9B58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02632-1CCC-4FEF-9C83-8640979B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819723" cy="27824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UML Chart</a:t>
            </a:r>
          </a:p>
        </p:txBody>
      </p:sp>
    </p:spTree>
    <p:extLst>
      <p:ext uri="{BB962C8B-B14F-4D97-AF65-F5344CB8AC3E}">
        <p14:creationId xmlns:p14="http://schemas.microsoft.com/office/powerpoint/2010/main" val="37487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A6CD-5D93-4BEF-96A8-D8CE8423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WordPress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F6AF1-DF23-40D0-826B-90EF5E504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GB" dirty="0"/>
              <a:t>Our website is an integral part of our company, it is the main advertisement for the company.</a:t>
            </a:r>
          </a:p>
          <a:p>
            <a:r>
              <a:rPr lang="en-GB" dirty="0"/>
              <a:t>We are discussing plans to allow online purchases through our website.</a:t>
            </a:r>
          </a:p>
          <a:p>
            <a:r>
              <a:rPr lang="en-GB" dirty="0"/>
              <a:t>Our website was created from a basic version of WordPress</a:t>
            </a:r>
          </a:p>
          <a:p>
            <a:r>
              <a:rPr lang="en-GB" dirty="0"/>
              <a:t>We went for a simple design, as we are a start up company</a:t>
            </a:r>
          </a:p>
          <a:p>
            <a:r>
              <a:rPr lang="en-GB" dirty="0"/>
              <a:t>Our pages include: Home, About Us &amp; Product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AF5FBB-9FDC-4D75-9DD6-DAF01ED197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BBBE6-F4CF-483E-BA74-B51421B4D9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790028-99AE-4AE4-8269-9913E2D506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36A2A-FE08-4EE0-A409-3EF3FA2448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0407B-48CB-4C05-B0D7-7A69A0D407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C50C3D-0DA0-4914-B5B4-D1819CC698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9E583-1A92-4144-B4FA-81D98317FA04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980737-1E33-40A8-819D-C20C41E4F7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BBD51A-FA48-44B8-B184-A40D7F134F1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0188A9-F0D9-4FE9-85DC-2179145278C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91BE6C0-4118-460B-90C2-1600412474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4D73A5-F81C-4F29-B8E1-C8108AC5C0DC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939" y="3265639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927575-BD84-44B6-BE49-E0C7EDD0E6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FDF09A-B960-49F4-BAEB-DA397BDCD4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22F1BE-EF33-42A4-AE2E-80EF75959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173" y="140202"/>
            <a:ext cx="5536813" cy="657188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5B5C763-A6E8-4D31-B139-30D083B824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D0386-8095-4BEE-A292-A906BB2D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2441849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651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宋体</vt:lpstr>
      <vt:lpstr>Arial</vt:lpstr>
      <vt:lpstr>MS Shell Dlg 2</vt:lpstr>
      <vt:lpstr>Wingdings</vt:lpstr>
      <vt:lpstr>Wingdings 3</vt:lpstr>
      <vt:lpstr>Madison</vt:lpstr>
      <vt:lpstr>M.C.T.V </vt:lpstr>
      <vt:lpstr>The Company.</vt:lpstr>
      <vt:lpstr>The Staff.</vt:lpstr>
      <vt:lpstr>Database</vt:lpstr>
      <vt:lpstr>Database</vt:lpstr>
      <vt:lpstr>UML Chart</vt:lpstr>
      <vt:lpstr>UML Chart</vt:lpstr>
      <vt:lpstr>WordPress</vt:lpstr>
      <vt:lpstr>WordPress</vt:lpstr>
      <vt:lpstr>Gantt Chart</vt:lpstr>
      <vt:lpstr>Individual Report – Microsoft Dynamics (Derek)</vt:lpstr>
      <vt:lpstr>Individual Report – Sage Cloud (Roberta)</vt:lpstr>
      <vt:lpstr>Individual Report – Enhancing the Website (Mark)</vt:lpstr>
      <vt:lpstr>Individual Report – Collaborative Software (Liam)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</dc:title>
  <dc:creator>Nathan Hodgkiss</dc:creator>
  <cp:lastModifiedBy>Nathan Hodgkiss</cp:lastModifiedBy>
  <cp:revision>14</cp:revision>
  <dcterms:modified xsi:type="dcterms:W3CDTF">2018-04-22T12:53:48Z</dcterms:modified>
</cp:coreProperties>
</file>