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IBM Plex Sans Condensed" panose="020B050605020300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96757592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96757592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96757592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96757592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f3991899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f3991899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f3991899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f3991899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f3991899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f3991899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f3991899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f3991899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96757592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596757592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47d713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47d713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947d713b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947d713b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947d713b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947d713b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947d713b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947d713b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9675759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9675759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96757592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96757592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9675759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9675759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 idx="4294967295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b="1">
                <a:solidFill>
                  <a:srgbClr val="FFFFFF"/>
                </a:solidFill>
              </a:rPr>
              <a:t>GIT y github</a:t>
            </a:r>
            <a:endParaRPr sz="8200" b="1">
              <a:solidFill>
                <a:srgbClr val="FFFFFF"/>
              </a:solidFill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050" y="2676500"/>
            <a:ext cx="2076975" cy="2076975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8050" y="460225"/>
            <a:ext cx="2076975" cy="1880968"/>
          </a:xfrm>
          <a:prstGeom prst="rect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6.Flujo de trabajo de git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7246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Existen </a:t>
            </a:r>
            <a:r>
              <a:rPr lang="en" sz="2100" b="1"/>
              <a:t>dos maneras distintas</a:t>
            </a:r>
            <a:r>
              <a:rPr lang="en" sz="2100"/>
              <a:t> de trabajar con </a:t>
            </a:r>
            <a:r>
              <a:rPr lang="en" sz="2100" b="1"/>
              <a:t>GitHub</a:t>
            </a:r>
            <a:r>
              <a:rPr lang="en" sz="2100"/>
              <a:t>:</a:t>
            </a:r>
            <a:endParaRPr sz="2100"/>
          </a:p>
          <a:p>
            <a:pPr marL="457200" lvl="0" indent="-361950" algn="just" rtl="0">
              <a:spcBef>
                <a:spcPts val="80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Repositorio local</a:t>
            </a:r>
            <a:r>
              <a:rPr lang="en" sz="2100"/>
              <a:t>: Todos los cambios o cosas nuevas que queramos añadir a la nueva versión, serán trabajados desde nuestro ordenador local, para más tarde subirlo al repositorio remoto.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Repositorio remoto</a:t>
            </a:r>
            <a:r>
              <a:rPr lang="en" sz="2100"/>
              <a:t>: Antes de empezar, siempre que vayamos a querer trabajar en remoto, tendremos que hacer un clon de todo lo que allí se encuentre en nuestro repositorio local.</a:t>
            </a:r>
            <a:endParaRPr sz="2100"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9B84"/>
            </a:gs>
            <a:gs pos="0">
              <a:srgbClr val="EC6E4E"/>
            </a:gs>
            <a:gs pos="100000">
              <a:srgbClr val="E140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7.Cómo crear un repositorio en GitHub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7593300" cy="199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Para ello </a:t>
            </a:r>
            <a:r>
              <a:rPr lang="en" sz="2100" b="1"/>
              <a:t>necesitaremos</a:t>
            </a:r>
            <a:r>
              <a:rPr lang="en" sz="2100"/>
              <a:t>: </a:t>
            </a:r>
            <a:endParaRPr sz="2100"/>
          </a:p>
          <a:p>
            <a:pPr marL="457200" lvl="0" indent="-361950" algn="just" rtl="0">
              <a:spcBef>
                <a:spcPts val="8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Tener creada en </a:t>
            </a:r>
            <a:r>
              <a:rPr lang="en" sz="2100" b="1"/>
              <a:t>nuestro ordenador</a:t>
            </a:r>
            <a:r>
              <a:rPr lang="en" sz="2100"/>
              <a:t> la </a:t>
            </a:r>
            <a:r>
              <a:rPr lang="en" sz="2100" b="1"/>
              <a:t>carpeta Git-test</a:t>
            </a:r>
            <a:r>
              <a:rPr lang="en" sz="2100"/>
              <a:t>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Tener creada una </a:t>
            </a:r>
            <a:r>
              <a:rPr lang="en" sz="2100" b="1"/>
              <a:t>cuenta de GitHub</a:t>
            </a:r>
            <a:r>
              <a:rPr lang="en" sz="2100"/>
              <a:t>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Acceder a la </a:t>
            </a:r>
            <a:r>
              <a:rPr lang="en" sz="2100" b="1"/>
              <a:t>web de GitHub</a:t>
            </a:r>
            <a:r>
              <a:rPr lang="en" sz="2100"/>
              <a:t> y pulsar en el botón verde que dice “</a:t>
            </a:r>
            <a:r>
              <a:rPr lang="en" sz="2100" b="1"/>
              <a:t>Crear repositorio</a:t>
            </a:r>
            <a:r>
              <a:rPr lang="en" sz="2100"/>
              <a:t>”:</a:t>
            </a:r>
            <a:endParaRPr sz="210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r="41451" b="47602"/>
          <a:stretch/>
        </p:blipFill>
        <p:spPr>
          <a:xfrm>
            <a:off x="3906425" y="3062550"/>
            <a:ext cx="2940875" cy="158055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21"/>
          <p:cNvSpPr/>
          <p:nvPr/>
        </p:nvSpPr>
        <p:spPr>
          <a:xfrm rot="10800000" flipH="1">
            <a:off x="2904075" y="3268250"/>
            <a:ext cx="782100" cy="528600"/>
          </a:xfrm>
          <a:prstGeom prst="bentArrow">
            <a:avLst>
              <a:gd name="adj1" fmla="val 25000"/>
              <a:gd name="adj2" fmla="val 29996"/>
              <a:gd name="adj3" fmla="val 28353"/>
              <a:gd name="adj4" fmla="val 43750"/>
            </a:avLst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9B84"/>
            </a:gs>
            <a:gs pos="0">
              <a:srgbClr val="EC6E4E"/>
            </a:gs>
            <a:gs pos="100000">
              <a:srgbClr val="E140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7.Cómo crear un repositorio en GitHub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7593300" cy="73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Vamos a crear un </a:t>
            </a:r>
            <a:r>
              <a:rPr lang="en" sz="2100" b="1"/>
              <a:t>repositorio privado</a:t>
            </a:r>
            <a:r>
              <a:rPr lang="en" sz="2100"/>
              <a:t>, para así poder seleccionar </a:t>
            </a:r>
            <a:r>
              <a:rPr lang="en" sz="2100" b="1"/>
              <a:t>quienes queramos que puedan acceder</a:t>
            </a:r>
            <a:r>
              <a:rPr lang="en" sz="2100"/>
              <a:t>:</a:t>
            </a:r>
            <a:endParaRPr sz="2100"/>
          </a:p>
          <a:p>
            <a:pPr marL="0" lvl="0" indent="0" algn="just" rtl="0">
              <a:spcBef>
                <a:spcPts val="800"/>
              </a:spcBef>
              <a:spcAft>
                <a:spcPts val="800"/>
              </a:spcAft>
              <a:buNone/>
            </a:pPr>
            <a:endParaRPr sz="2100"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r="22750"/>
          <a:stretch/>
        </p:blipFill>
        <p:spPr>
          <a:xfrm>
            <a:off x="5245675" y="2136200"/>
            <a:ext cx="3158701" cy="245732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4">
            <a:alphaModFix/>
          </a:blip>
          <a:srcRect r="14059"/>
          <a:stretch/>
        </p:blipFill>
        <p:spPr>
          <a:xfrm>
            <a:off x="779100" y="2587350"/>
            <a:ext cx="3335699" cy="155502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22"/>
          <p:cNvSpPr/>
          <p:nvPr/>
        </p:nvSpPr>
        <p:spPr>
          <a:xfrm>
            <a:off x="4343925" y="3206450"/>
            <a:ext cx="672600" cy="31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9B84"/>
            </a:gs>
            <a:gs pos="0">
              <a:srgbClr val="EC6E4E"/>
            </a:gs>
            <a:gs pos="100000">
              <a:srgbClr val="E1401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7.Cómo crear un repositorio en GitHub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7625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100"/>
              <a:t>Tan solo haciendo esto, ya </a:t>
            </a:r>
            <a:r>
              <a:rPr lang="en" sz="2100" b="1"/>
              <a:t>habremos creado</a:t>
            </a:r>
            <a:r>
              <a:rPr lang="en" sz="2100"/>
              <a:t> un repositorio en GitHub:</a:t>
            </a:r>
            <a:endParaRPr sz="2100"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375" y="1881425"/>
            <a:ext cx="6126740" cy="276167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A8DA"/>
            </a:gs>
            <a:gs pos="31000">
              <a:srgbClr val="DA77C2"/>
            </a:gs>
            <a:gs pos="100000">
              <a:srgbClr val="C946A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8.Instalación de git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7593300" cy="112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100"/>
              <a:t>La </a:t>
            </a:r>
            <a:r>
              <a:rPr lang="en" sz="2100" b="1"/>
              <a:t>instalación</a:t>
            </a:r>
            <a:r>
              <a:rPr lang="en" sz="2100"/>
              <a:t> de Git será </a:t>
            </a:r>
            <a:r>
              <a:rPr lang="en" sz="2100" b="1"/>
              <a:t>muy sencilla</a:t>
            </a:r>
            <a:r>
              <a:rPr lang="en" sz="2100"/>
              <a:t>, ya que se realizará mediante un </a:t>
            </a:r>
            <a:r>
              <a:rPr lang="en" sz="2100" b="1"/>
              <a:t>instalador guiado</a:t>
            </a:r>
            <a:r>
              <a:rPr lang="en" sz="2100"/>
              <a:t> en el que únicamente tendremos que pulsar siguiente sin tocar nada de las configuraciones estándar. </a:t>
            </a:r>
            <a:endParaRPr sz="2100"/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700" y="2654825"/>
            <a:ext cx="2506484" cy="191055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950" y="2654825"/>
            <a:ext cx="2443150" cy="191055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24"/>
          <p:cNvSpPr/>
          <p:nvPr/>
        </p:nvSpPr>
        <p:spPr>
          <a:xfrm>
            <a:off x="4077250" y="3387200"/>
            <a:ext cx="996600" cy="44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9.Configuración de git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7593300" cy="3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Una vez nos ubiquemos en la </a:t>
            </a:r>
            <a:r>
              <a:rPr lang="en" sz="2000" b="1"/>
              <a:t>carpeta en la que vamos a trabajar</a:t>
            </a:r>
            <a:r>
              <a:rPr lang="en" sz="2000"/>
              <a:t>, si pulsamos con el botón derecho y pinchamos en “</a:t>
            </a:r>
            <a:r>
              <a:rPr lang="en" sz="2000" b="1"/>
              <a:t>Git Bash Here</a:t>
            </a:r>
            <a:r>
              <a:rPr lang="en" sz="2000"/>
              <a:t>” podremos entrar en la </a:t>
            </a:r>
            <a:r>
              <a:rPr lang="en" sz="2000" b="1"/>
              <a:t>consola de Git</a:t>
            </a:r>
            <a:r>
              <a:rPr lang="en" sz="2000"/>
              <a:t>. </a:t>
            </a:r>
            <a:endParaRPr sz="20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Algunos de los </a:t>
            </a:r>
            <a:r>
              <a:rPr lang="en" sz="2000" b="1"/>
              <a:t>comandos</a:t>
            </a:r>
            <a:r>
              <a:rPr lang="en" sz="2000"/>
              <a:t> más importantes de esta consola son:</a:t>
            </a:r>
            <a:endParaRPr sz="200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" sz="2000" b="1"/>
              <a:t>git init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 b="1"/>
              <a:t>gitignore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 b="1"/>
              <a:t>git add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 b="1"/>
              <a:t>git rm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 b="1"/>
              <a:t>git commit</a:t>
            </a:r>
            <a:endParaRPr sz="20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2100"/>
          </a:p>
        </p:txBody>
      </p:sp>
      <p:sp>
        <p:nvSpPr>
          <p:cNvPr id="167" name="Google Shape;167;p2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600" y="2920600"/>
            <a:ext cx="3147076" cy="172255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7000">
              <a:srgbClr val="A7C2F1"/>
            </a:gs>
            <a:gs pos="100000">
              <a:srgbClr val="6E9BE7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73542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b="1"/>
              <a:t>Introducción.</a:t>
            </a: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b="1"/>
              <a:t>Terminos básicos para poder entender Git y GitHub.</a:t>
            </a: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b="1"/>
              <a:t>¿Para que se usa GIT?</a:t>
            </a: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b="1"/>
              <a:t>¿Qué es y para qué se usa GitHub?</a:t>
            </a: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b="1"/>
              <a:t>Requisitos necesarios para poder usar Git y GitHub.</a:t>
            </a: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b="1"/>
              <a:t>Flujo de trabajo de Git.</a:t>
            </a:r>
            <a:endParaRPr sz="2100" b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b="1"/>
              <a:t>Cómo crear un repositorio en GitHub.</a:t>
            </a:r>
            <a:endParaRPr sz="2100" b="1"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E5F5"/>
            </a:gs>
            <a:gs pos="100000">
              <a:srgbClr val="A2C5E5"/>
            </a:gs>
            <a:gs pos="100000">
              <a:srgbClr val="70A4D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1.Introducción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4193100" cy="29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200"/>
              <a:t>Todos los desarrolladores suelen utilizar algún tipo de </a:t>
            </a:r>
            <a:r>
              <a:rPr lang="en" sz="2200" b="1"/>
              <a:t>Sistema de Control de Versiones</a:t>
            </a:r>
            <a:r>
              <a:rPr lang="en" sz="2200"/>
              <a:t> ( </a:t>
            </a:r>
            <a:r>
              <a:rPr lang="en" sz="2200" b="1"/>
              <a:t>VCS</a:t>
            </a:r>
            <a:r>
              <a:rPr lang="en" sz="2200"/>
              <a:t> ), siendo esta una herramienta que se utiliza para que los desarrolladores puedan </a:t>
            </a:r>
            <a:r>
              <a:rPr lang="en" sz="2200" b="1"/>
              <a:t>colaborar</a:t>
            </a:r>
            <a:r>
              <a:rPr lang="en" sz="2200"/>
              <a:t> y acceder en cualquier momento a </a:t>
            </a:r>
            <a:r>
              <a:rPr lang="en" sz="2200" b="1"/>
              <a:t>cualquier versión</a:t>
            </a:r>
            <a:r>
              <a:rPr lang="en" sz="2200"/>
              <a:t> del  producto en desarrollo.  </a:t>
            </a:r>
            <a:endParaRPr sz="2200"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700" y="2381300"/>
            <a:ext cx="2112051" cy="187935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4" name="Google Shape;64;p13"/>
          <p:cNvSpPr txBox="1"/>
          <p:nvPr/>
        </p:nvSpPr>
        <p:spPr>
          <a:xfrm>
            <a:off x="5638275" y="1277750"/>
            <a:ext cx="319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¡El VCS más popular es Git junto con GitHub!</a:t>
            </a:r>
            <a:endParaRPr sz="2400" b="1">
              <a:solidFill>
                <a:schemeClr val="lt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5" name="Google Shape;65;p13"/>
          <p:cNvSpPr/>
          <p:nvPr/>
        </p:nvSpPr>
        <p:spPr>
          <a:xfrm rot="5400000">
            <a:off x="3171925" y="827825"/>
            <a:ext cx="378000" cy="393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58999">
              <a:srgbClr val="B6AAD3"/>
            </a:gs>
            <a:gs pos="100000">
              <a:srgbClr val="9180B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2.Terminos básicos para poder entender GIT y github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4975500" cy="3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Repositorio</a:t>
            </a:r>
            <a:r>
              <a:rPr lang="en" sz="2100"/>
              <a:t> - Es todo proyecto que se está siendo desarrollando en Git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Commit</a:t>
            </a:r>
            <a:r>
              <a:rPr lang="en" sz="2100"/>
              <a:t> - Es cada uno de los cambios registrados en el historial de Git.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Ramas</a:t>
            </a:r>
            <a:r>
              <a:rPr lang="en" sz="2100"/>
              <a:t> - Son los distintos caminos que toma el proyecto, teniendo una rama principal (máster) y muchas secundarias.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Clon</a:t>
            </a:r>
            <a:r>
              <a:rPr lang="en" sz="2100"/>
              <a:t> - Es una copia completa y exacta de un repositorio.</a:t>
            </a:r>
            <a:endParaRPr sz="2100"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l="29177" r="28166"/>
          <a:stretch/>
        </p:blipFill>
        <p:spPr>
          <a:xfrm>
            <a:off x="6140350" y="1449551"/>
            <a:ext cx="2614298" cy="293269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ADC7A"/>
            </a:gs>
            <a:gs pos="24000">
              <a:srgbClr val="9ABE57"/>
            </a:gs>
            <a:gs pos="100000">
              <a:srgbClr val="7AA03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3.¿Para que se usa git?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4343100" cy="3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El manejo de </a:t>
            </a:r>
            <a:r>
              <a:rPr lang="en" sz="2100" b="1"/>
              <a:t>repositorios y ramas</a:t>
            </a:r>
            <a:r>
              <a:rPr lang="en" sz="2100"/>
              <a:t>.  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Poder trabajar en </a:t>
            </a:r>
            <a:r>
              <a:rPr lang="en" sz="2100" b="1"/>
              <a:t>equipo</a:t>
            </a:r>
            <a:r>
              <a:rPr lang="en" sz="2100"/>
              <a:t>.  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Volver</a:t>
            </a:r>
            <a:r>
              <a:rPr lang="en" sz="2100"/>
              <a:t> a un archivo en el momento en el que estaba correcto.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Guardar y trabajar</a:t>
            </a:r>
            <a:r>
              <a:rPr lang="en" sz="2100"/>
              <a:t> con </a:t>
            </a:r>
            <a:r>
              <a:rPr lang="en" sz="2100" b="1"/>
              <a:t>distintas versiones</a:t>
            </a:r>
            <a:r>
              <a:rPr lang="en" sz="2100"/>
              <a:t> de un mismo archivo.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Saber que, quien, cuando, como y porque se </a:t>
            </a:r>
            <a:r>
              <a:rPr lang="en" sz="2100" b="1"/>
              <a:t>modificó</a:t>
            </a:r>
            <a:r>
              <a:rPr lang="en" sz="2100"/>
              <a:t> algo en cualquier versión.</a:t>
            </a:r>
            <a:endParaRPr sz="2100"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200" y="1326663"/>
            <a:ext cx="3084602" cy="2936084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0">
              <a:srgbClr val="FDE49C"/>
            </a:gs>
            <a:gs pos="0">
              <a:srgbClr val="FEEDBC"/>
            </a:gs>
            <a:gs pos="100000">
              <a:srgbClr val="FAD25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4.¿Qué es y para qué se usa github?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5157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GitHub es un sitio web</a:t>
            </a:r>
            <a:r>
              <a:rPr lang="en" sz="2100"/>
              <a:t> con una infraestructura la cual </a:t>
            </a:r>
            <a:r>
              <a:rPr lang="en" sz="2100" b="1"/>
              <a:t>proporciona un servidor Git</a:t>
            </a:r>
            <a:r>
              <a:rPr lang="en" sz="2100"/>
              <a:t> con el que trabajar </a:t>
            </a:r>
            <a:r>
              <a:rPr lang="en" sz="2100" b="1"/>
              <a:t>con</a:t>
            </a:r>
            <a:r>
              <a:rPr lang="en" sz="2100"/>
              <a:t> </a:t>
            </a:r>
            <a:r>
              <a:rPr lang="en" sz="2100" b="1"/>
              <a:t>repositorios Git individuales o cooperativos</a:t>
            </a:r>
            <a:r>
              <a:rPr lang="en" sz="2100"/>
              <a:t>, con los que podremos:</a:t>
            </a:r>
            <a:endParaRPr sz="2100"/>
          </a:p>
          <a:p>
            <a:pPr marL="457200" lvl="0" indent="-361950" algn="just" rtl="0">
              <a:spcBef>
                <a:spcPts val="8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Administrar proyectos.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Revisar proyectos.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Informar sobre problemas en el código.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…</a:t>
            </a:r>
            <a:endParaRPr sz="2100"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975" y="1506763"/>
            <a:ext cx="2472999" cy="2575876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5.Requisitos necesarios para poder usar git y github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3367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Un ordenador con </a:t>
            </a:r>
            <a:r>
              <a:rPr lang="en" sz="2100" b="1"/>
              <a:t>Git instalado</a:t>
            </a:r>
            <a:r>
              <a:rPr lang="en" sz="2100"/>
              <a:t>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Una herramienta para usar Git, ya sea un</a:t>
            </a:r>
            <a:r>
              <a:rPr lang="en" sz="2100" b="1"/>
              <a:t> cliente Git con GUI</a:t>
            </a:r>
            <a:r>
              <a:rPr lang="en" sz="2100"/>
              <a:t> o simplemente una </a:t>
            </a:r>
            <a:r>
              <a:rPr lang="en" sz="2100" b="1"/>
              <a:t>ventana del terminal</a:t>
            </a:r>
            <a:r>
              <a:rPr lang="en" sz="2100"/>
              <a:t>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Una </a:t>
            </a:r>
            <a:r>
              <a:rPr lang="en" sz="2100" b="1"/>
              <a:t>cuenta de GitHub</a:t>
            </a:r>
            <a:endParaRPr sz="2100" b="1"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r="72583" b="80216"/>
          <a:stretch/>
        </p:blipFill>
        <p:spPr>
          <a:xfrm>
            <a:off x="5114900" y="3006925"/>
            <a:ext cx="3214450" cy="1304724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l="14621" t="18418" r="16988" b="18889"/>
          <a:stretch/>
        </p:blipFill>
        <p:spPr>
          <a:xfrm>
            <a:off x="6010450" y="1429150"/>
            <a:ext cx="1423350" cy="130472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6.Flujo de trabajo de git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4042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Git</a:t>
            </a:r>
            <a:r>
              <a:rPr lang="en" sz="2100"/>
              <a:t> tiene </a:t>
            </a:r>
            <a:r>
              <a:rPr lang="en" sz="2100" b="1"/>
              <a:t>tres estados principales</a:t>
            </a:r>
            <a:r>
              <a:rPr lang="en" sz="2100"/>
              <a:t> en los que podremos encontrar nuestros archivos:</a:t>
            </a:r>
            <a:endParaRPr sz="2100"/>
          </a:p>
          <a:p>
            <a:pPr marL="457200" lvl="0" indent="-361950" algn="just" rtl="0">
              <a:spcBef>
                <a:spcPts val="80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Confirmado</a:t>
            </a:r>
            <a:r>
              <a:rPr lang="en" sz="2100"/>
              <a:t> (Committed)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Modificado</a:t>
            </a:r>
            <a:r>
              <a:rPr lang="en" sz="2100"/>
              <a:t> (Modified)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Preparado</a:t>
            </a:r>
            <a:r>
              <a:rPr lang="en" sz="2100"/>
              <a:t> (Staged)</a:t>
            </a:r>
            <a:endParaRPr sz="210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l="5812" t="27707" r="68580" b="13850"/>
          <a:stretch/>
        </p:blipFill>
        <p:spPr>
          <a:xfrm>
            <a:off x="6622250" y="932250"/>
            <a:ext cx="1028700" cy="108227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l="38355" t="27064" r="36038" b="14493"/>
          <a:stretch/>
        </p:blipFill>
        <p:spPr>
          <a:xfrm>
            <a:off x="6622250" y="2245513"/>
            <a:ext cx="1028700" cy="108227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l="69790" t="26756" r="4193" b="13758"/>
          <a:stretch/>
        </p:blipFill>
        <p:spPr>
          <a:xfrm>
            <a:off x="6622250" y="3558800"/>
            <a:ext cx="1028700" cy="1084304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6.Flujo de trabajo de git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779100" y="1277750"/>
            <a:ext cx="37536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su vez, existen </a:t>
            </a:r>
            <a:r>
              <a:rPr lang="en" sz="2100" b="1"/>
              <a:t>tres secciones principales </a:t>
            </a:r>
            <a:r>
              <a:rPr lang="en" sz="2100"/>
              <a:t>de un proyecto de </a:t>
            </a:r>
            <a:r>
              <a:rPr lang="en" sz="2100" b="1"/>
              <a:t>Git</a:t>
            </a:r>
            <a:r>
              <a:rPr lang="en" sz="2100"/>
              <a:t>: </a:t>
            </a:r>
            <a:endParaRPr sz="2100"/>
          </a:p>
          <a:p>
            <a:pPr marL="457200" lvl="0" indent="-361950" algn="just" rtl="0">
              <a:spcBef>
                <a:spcPts val="80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El directorio de Git</a:t>
            </a:r>
            <a:r>
              <a:rPr lang="en" sz="2100"/>
              <a:t> (Git directory).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El directorio de trabajo</a:t>
            </a:r>
            <a:r>
              <a:rPr lang="en" sz="2100"/>
              <a:t> (Working directory).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 b="1"/>
              <a:t>El área de preparación</a:t>
            </a:r>
            <a:r>
              <a:rPr lang="en" sz="2100"/>
              <a:t> (Staging area).</a:t>
            </a:r>
            <a:endParaRPr sz="2100"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375" y="1376975"/>
            <a:ext cx="3082000" cy="283545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Presentación en pantalla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IBM Plex Sans Condensed</vt:lpstr>
      <vt:lpstr>Bebas Neue</vt:lpstr>
      <vt:lpstr>Flavius template</vt:lpstr>
      <vt:lpstr>GIT y github</vt:lpstr>
      <vt:lpstr>Índice</vt:lpstr>
      <vt:lpstr>1.Introducción</vt:lpstr>
      <vt:lpstr>2.Terminos básicos para poder entender GIT y github</vt:lpstr>
      <vt:lpstr>3.¿Para que se usa git?</vt:lpstr>
      <vt:lpstr>4.¿Qué es y para qué se usa github?</vt:lpstr>
      <vt:lpstr>5.Requisitos necesarios para poder usar git y github</vt:lpstr>
      <vt:lpstr>6.Flujo de trabajo de git</vt:lpstr>
      <vt:lpstr>6.Flujo de trabajo de git</vt:lpstr>
      <vt:lpstr>6.Flujo de trabajo de git</vt:lpstr>
      <vt:lpstr>7.Cómo crear un repositorio en GitHub</vt:lpstr>
      <vt:lpstr>7.Cómo crear un repositorio en GitHub</vt:lpstr>
      <vt:lpstr>7.Cómo crear un repositorio en GitHub</vt:lpstr>
      <vt:lpstr>8.Instalación de git</vt:lpstr>
      <vt:lpstr>9.Configuración de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cp:lastModifiedBy>Alejandro Piñer Mesa</cp:lastModifiedBy>
  <cp:revision>1</cp:revision>
  <dcterms:modified xsi:type="dcterms:W3CDTF">2022-10-06T09:45:59Z</dcterms:modified>
</cp:coreProperties>
</file>