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0" r:id="rId8"/>
    <p:sldId id="271" r:id="rId9"/>
    <p:sldId id="272" r:id="rId10"/>
    <p:sldId id="273" r:id="rId11"/>
    <p:sldId id="262" r:id="rId12"/>
    <p:sldId id="274" r:id="rId13"/>
    <p:sldId id="265" r:id="rId14"/>
  </p:sldIdLst>
  <p:sldSz cx="12188825" cy="6858000"/>
  <p:notesSz cx="6858000" cy="9144000"/>
  <p:defaultTextStyle>
    <a:defPPr rtl="0">
      <a:defRPr lang="es-mx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los estilos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de la parte inferio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Marcador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de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mx"/>
              <a:t>Editar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Sistema de reservas: Final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Integrantes: Yerko YUIVAR, </a:t>
            </a:r>
            <a:r>
              <a:rPr lang="es-MX" dirty="0"/>
              <a:t>Alex</a:t>
            </a:r>
            <a:r>
              <a:rPr lang="es-mx" dirty="0"/>
              <a:t> Rodríguez</a:t>
            </a:r>
          </a:p>
          <a:p>
            <a:pPr rtl="0"/>
            <a:r>
              <a:rPr lang="es-MX" dirty="0"/>
              <a:t>Profesor: Benjamín serrano</a:t>
            </a:r>
          </a:p>
          <a:p>
            <a:pPr rtl="0"/>
            <a:r>
              <a:rPr lang="es-MX"/>
              <a:t>Fecha:13/12/2024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D18B9570-E1BB-552B-DBF9-A18D6183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87" y="1916832"/>
            <a:ext cx="7055650" cy="43924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9256724-76D1-CB95-849B-E193DC9A82B9}"/>
              </a:ext>
            </a:extLst>
          </p:cNvPr>
          <p:cNvSpPr txBox="1"/>
          <p:nvPr/>
        </p:nvSpPr>
        <p:spPr>
          <a:xfrm>
            <a:off x="3430116" y="54868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MX" sz="7200" dirty="0"/>
              <a:t>I</a:t>
            </a:r>
            <a:r>
              <a:rPr lang="es-mx" sz="7200" dirty="0"/>
              <a:t>ntroducci</a:t>
            </a:r>
            <a:r>
              <a:rPr lang="es-MX" sz="7200" dirty="0"/>
              <a:t>ó</a:t>
            </a:r>
            <a:r>
              <a:rPr lang="es-mx" sz="7200" dirty="0"/>
              <a:t>n</a:t>
            </a:r>
            <a:r>
              <a:rPr lang="es-mx" dirty="0"/>
              <a:t> </a:t>
            </a:r>
            <a:endParaRPr lang="en-U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ultimo paso del Proyecto se </a:t>
            </a:r>
            <a:r>
              <a:rPr lang="en-US" dirty="0" err="1"/>
              <a:t>demostrara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diseño</a:t>
            </a:r>
            <a:r>
              <a:rPr lang="en-US" dirty="0"/>
              <a:t> junto a sus </a:t>
            </a:r>
            <a:r>
              <a:rPr lang="en-US" dirty="0" err="1"/>
              <a:t>mejoras</a:t>
            </a:r>
            <a:r>
              <a:rPr lang="en-US" dirty="0"/>
              <a:t>.</a:t>
            </a:r>
          </a:p>
          <a:p>
            <a:pPr rtl="0"/>
            <a:r>
              <a:rPr lang="en-US" dirty="0" err="1"/>
              <a:t>Funcionalidades</a:t>
            </a:r>
            <a:endParaRPr lang="en-US" dirty="0"/>
          </a:p>
          <a:p>
            <a:pPr rtl="0"/>
            <a:r>
              <a:rPr lang="en-US" dirty="0"/>
              <a:t>CRUD</a:t>
            </a:r>
          </a:p>
          <a:p>
            <a:pPr rtl="0"/>
            <a:r>
              <a:rPr lang="en-US" dirty="0" err="1"/>
              <a:t>Conexiones</a:t>
            </a:r>
            <a:r>
              <a:rPr lang="en-US" dirty="0"/>
              <a:t> de ambas BD</a:t>
            </a:r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MX" dirty="0"/>
              <a:t>¿Sirve este sistema de reservas?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EE66C-BA5C-D736-DEAD-05A05DFD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El sistema de reservas de parcelas cumple varias funciones clave que benefician tanto a los clientes como a los dueños de las propiedades. A continuación, se detallan sus principales propósitos:</a:t>
            </a:r>
          </a:p>
          <a:p>
            <a:pPr algn="l" fontAlgn="t">
              <a:buFont typeface="+mj-lt"/>
              <a:buAutoNum type="arabicPeriod"/>
            </a:pPr>
            <a:r>
              <a:rPr lang="es-MX" sz="2200" b="1" i="0" dirty="0">
                <a:solidFill>
                  <a:srgbClr val="FFFFFF"/>
                </a:solidFill>
                <a:effectLst/>
                <a:latin typeface="-apple-system"/>
              </a:rPr>
              <a:t>Facilitación de Reservas</a:t>
            </a: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Permite a los clientes buscar y reservar parcelas de manera fácil y rápida, simplificando el proceso de selección y asegurando que las reservas sean efectivas.</a:t>
            </a:r>
          </a:p>
          <a:p>
            <a:pPr algn="l" fontAlgn="t">
              <a:buFont typeface="+mj-lt"/>
              <a:buAutoNum type="arabicPeriod"/>
            </a:pPr>
            <a:r>
              <a:rPr lang="es-MX" sz="2200" b="1" i="0" dirty="0">
                <a:solidFill>
                  <a:srgbClr val="FFFFFF"/>
                </a:solidFill>
                <a:effectLst/>
                <a:latin typeface="-apple-system"/>
              </a:rPr>
              <a:t>Gestión de Información</a:t>
            </a: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Centraliza toda la información relevante sobre clientes, parcelas, pagos y reseñas, lo que facilita la administración y el acceso a datos importantes.</a:t>
            </a:r>
          </a:p>
          <a:p>
            <a:pPr algn="l" fontAlgn="t">
              <a:buFont typeface="+mj-lt"/>
              <a:buAutoNum type="arabicPeriod"/>
            </a:pPr>
            <a:r>
              <a:rPr lang="es-MX" sz="2200" b="1" i="0" dirty="0">
                <a:solidFill>
                  <a:srgbClr val="FFFFFF"/>
                </a:solidFill>
                <a:effectLst/>
                <a:latin typeface="-apple-system"/>
              </a:rPr>
              <a:t>Seguimiento de Pagos</a:t>
            </a: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MX" sz="2200" b="0" i="0" dirty="0">
                <a:solidFill>
                  <a:srgbClr val="FFFFFF"/>
                </a:solidFill>
                <a:effectLst/>
                <a:latin typeface="-apple-system"/>
              </a:rPr>
              <a:t>Proporciona un registro claro y detallado de todas las transacciones, ayudando a los usuarios a mantener un control de sus gastos y a los dueños a gestionar sus ingresos.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MX" dirty="0"/>
              <a:t>Front: Diseño</a:t>
            </a:r>
            <a:endParaRPr lang="es-mx" dirty="0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7EFF8DC-021D-1863-6D1E-62FD71361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2093890"/>
            <a:ext cx="6022404" cy="4462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E7FE3A-E492-0F14-75FB-F5640656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556" y="1975636"/>
            <a:ext cx="4031754" cy="4698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294E7C-45A6-5924-5A5D-1E6A685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Imagen 3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17A3A532-F606-FA10-9AC5-94AF14A5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36" y="1701796"/>
            <a:ext cx="9803240" cy="46075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92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6B2E-BBEC-2C46-20A5-95462F7B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Correcciones de la pagina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07ED61-B35B-B28C-F297-C2BC4E686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corrigieron los detalles de la pagina:</a:t>
            </a:r>
          </a:p>
          <a:p>
            <a:r>
              <a:rPr lang="es-MX" dirty="0"/>
              <a:t>Colores de letras</a:t>
            </a:r>
          </a:p>
          <a:p>
            <a:r>
              <a:rPr lang="es-MX" dirty="0"/>
              <a:t>Cambiar el </a:t>
            </a:r>
            <a:r>
              <a:rPr lang="es-MX" dirty="0" err="1"/>
              <a:t>feed</a:t>
            </a:r>
            <a:r>
              <a:rPr lang="es-MX" dirty="0"/>
              <a:t> y su tamaño</a:t>
            </a:r>
          </a:p>
          <a:p>
            <a:r>
              <a:rPr lang="es-MX" dirty="0"/>
              <a:t>Editar el buscador/eliminarlo</a:t>
            </a:r>
          </a:p>
          <a:p>
            <a:r>
              <a:rPr lang="es-MX" dirty="0"/>
              <a:t>Editar el </a:t>
            </a:r>
            <a:r>
              <a:rPr lang="es-MX" dirty="0" err="1"/>
              <a:t>footer</a:t>
            </a:r>
            <a:r>
              <a:rPr lang="es-MX" dirty="0"/>
              <a:t> </a:t>
            </a:r>
          </a:p>
          <a:p>
            <a:r>
              <a:rPr lang="es-MX" dirty="0"/>
              <a:t>Mejorar la pagina “ayudas”</a:t>
            </a:r>
          </a:p>
          <a:p>
            <a:r>
              <a:rPr lang="es-MX" dirty="0"/>
              <a:t>Mejorar el uso de espacio</a:t>
            </a:r>
          </a:p>
        </p:txBody>
      </p:sp>
    </p:spTree>
    <p:extLst>
      <p:ext uri="{BB962C8B-B14F-4D97-AF65-F5344CB8AC3E}">
        <p14:creationId xmlns:p14="http://schemas.microsoft.com/office/powerpoint/2010/main" val="384073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4464-1808-9AF6-C865-BB3EBD96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Conexión de ambas BD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2507A6-DE54-1E79-5244-BE5267B7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527234"/>
            <a:ext cx="5902039" cy="100811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E09AAA-0977-427B-0772-89DE52B0C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2688318"/>
            <a:ext cx="6057373" cy="39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E22B406-72E0-EBB2-8248-4AA5DAD05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84" y="2098124"/>
            <a:ext cx="324847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0A7630-70FE-0FE1-C9F5-04DBD1D4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82E4C6C-4473-7982-658A-B4A05B99F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8883" y="2819180"/>
            <a:ext cx="10360501" cy="2227506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6D3D7-3486-C64F-D587-5EA5FFA5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Nube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11C13-394A-C5A3-8390-E77BBA772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MX" dirty="0"/>
              <a:t>No tenemos nube, por que nos cobraron </a:t>
            </a:r>
          </a:p>
        </p:txBody>
      </p:sp>
      <p:pic>
        <p:nvPicPr>
          <p:cNvPr id="4102" name="Picture 6" descr="Emoji Smiley Triste - Imagen gratis en Pixabay">
            <a:extLst>
              <a:ext uri="{FF2B5EF4-FFF2-40B4-BE49-F238E27FC236}">
                <a16:creationId xmlns:a16="http://schemas.microsoft.com/office/drawing/2014/main" id="{C9045691-938B-2D01-8CA5-23907B8E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3109666"/>
            <a:ext cx="3257600" cy="32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00+] Fondos de fotos de Meme triste | Wallpapers.com">
            <a:extLst>
              <a:ext uri="{FF2B5EF4-FFF2-40B4-BE49-F238E27FC236}">
                <a16:creationId xmlns:a16="http://schemas.microsoft.com/office/drawing/2014/main" id="{9363D87F-1554-C8A4-F781-FEDC47ECC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946267"/>
            <a:ext cx="4572001" cy="34290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écnico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297</TotalTime>
  <Words>240</Words>
  <Application>Microsoft Office PowerPoint</Application>
  <PresentationFormat>Personalizado</PresentationFormat>
  <Paragraphs>31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Técnico 16x9</vt:lpstr>
      <vt:lpstr>Sistema de reservas: Final</vt:lpstr>
      <vt:lpstr>Introducción </vt:lpstr>
      <vt:lpstr>¿Sirve este sistema de reservas?</vt:lpstr>
      <vt:lpstr>Front: Diseño</vt:lpstr>
      <vt:lpstr>Presentación de PowerPoint</vt:lpstr>
      <vt:lpstr>Correcciones de la pagina</vt:lpstr>
      <vt:lpstr>Conexión de ambas BD</vt:lpstr>
      <vt:lpstr>Presentación de PowerPoint</vt:lpstr>
      <vt:lpstr>Nube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Yerko Yuivar</dc:creator>
  <cp:lastModifiedBy>Alex Rodriguez</cp:lastModifiedBy>
  <cp:revision>3</cp:revision>
  <dcterms:created xsi:type="dcterms:W3CDTF">2024-09-27T06:02:16Z</dcterms:created>
  <dcterms:modified xsi:type="dcterms:W3CDTF">2024-12-13T08:12:20Z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