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0" r:id="rId8"/>
    <p:sldId id="269" r:id="rId9"/>
    <p:sldId id="263" r:id="rId10"/>
    <p:sldId id="272" r:id="rId11"/>
    <p:sldId id="261" r:id="rId12"/>
    <p:sldId id="262" r:id="rId13"/>
    <p:sldId id="265" r:id="rId14"/>
  </p:sldIdLst>
  <p:sldSz cx="12188825" cy="6858000"/>
  <p:notesSz cx="6858000" cy="9144000"/>
  <p:defaultTextStyle>
    <a:defPPr rtl="0">
      <a:defRPr lang="es-mx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s-mx" dirty="0"/>
            <a:t>Base de datos e instalaci</a:t>
          </a:r>
          <a:r>
            <a:rPr lang="es-MX" dirty="0"/>
            <a:t>ó</a:t>
          </a:r>
          <a:r>
            <a:rPr lang="es-mx" dirty="0"/>
            <a:t>n node.js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MX" dirty="0"/>
            <a:t>Crear </a:t>
          </a:r>
          <a:r>
            <a:rPr lang="es-MX" dirty="0" err="1"/>
            <a:t>controllers</a:t>
          </a:r>
          <a:r>
            <a:rPr lang="es-MX" dirty="0"/>
            <a:t> y </a:t>
          </a:r>
          <a:r>
            <a:rPr lang="es-MX" dirty="0" err="1"/>
            <a:t>routers</a:t>
          </a:r>
          <a:endParaRPr lang="es-mx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es-mx" dirty="0"/>
            <a:t>Correr el servidor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Base de datos e instalaci</a:t>
          </a:r>
          <a:r>
            <a:rPr lang="es-MX" sz="2700" kern="1200" dirty="0"/>
            <a:t>ó</a:t>
          </a:r>
          <a:r>
            <a:rPr lang="es-mx" sz="2700" kern="1200" dirty="0"/>
            <a:t>n node.js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Crear </a:t>
          </a:r>
          <a:r>
            <a:rPr lang="es-MX" sz="2700" kern="1200" dirty="0" err="1"/>
            <a:t>controllers</a:t>
          </a:r>
          <a:r>
            <a:rPr lang="es-MX" sz="2700" kern="1200" dirty="0"/>
            <a:t> y </a:t>
          </a:r>
          <a:r>
            <a:rPr lang="es-MX" sz="2700" kern="1200" dirty="0" err="1"/>
            <a:t>routers</a:t>
          </a:r>
          <a:endParaRPr lang="es-mx" sz="27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Correr el servidor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los estilos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de la parte inferio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" name="Marcador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Marcador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de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mx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mx"/>
              <a:t>Editar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dirty="0"/>
              <a:t>Sistema de reservas: Back-</a:t>
            </a:r>
            <a:r>
              <a:rPr lang="es-MX" dirty="0" err="1"/>
              <a:t>end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Integrantes: Yerko YUIVAR, </a:t>
            </a:r>
            <a:r>
              <a:rPr lang="es-MX" dirty="0"/>
              <a:t>Alex</a:t>
            </a:r>
            <a:r>
              <a:rPr lang="es-mx" dirty="0"/>
              <a:t> Rodríguez</a:t>
            </a:r>
          </a:p>
          <a:p>
            <a:pPr rtl="0"/>
            <a:r>
              <a:rPr lang="es-MX" dirty="0"/>
              <a:t>Profesor: Benjamín serrano</a:t>
            </a:r>
          </a:p>
          <a:p>
            <a:pPr rtl="0"/>
            <a:r>
              <a:rPr lang="es-MX" dirty="0"/>
              <a:t>Fecha:28/09/2024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D18B9570-E1BB-552B-DBF9-A18D6183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87" y="1916832"/>
            <a:ext cx="7055650" cy="43924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9256724-76D1-CB95-849B-E193DC9A82B9}"/>
              </a:ext>
            </a:extLst>
          </p:cNvPr>
          <p:cNvSpPr txBox="1"/>
          <p:nvPr/>
        </p:nvSpPr>
        <p:spPr>
          <a:xfrm>
            <a:off x="3430116" y="54868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MX" sz="7200" dirty="0"/>
              <a:t>I</a:t>
            </a:r>
            <a:r>
              <a:rPr lang="es-mx" sz="7200" dirty="0"/>
              <a:t>ntroducci</a:t>
            </a:r>
            <a:r>
              <a:rPr lang="es-MX" sz="7200" dirty="0"/>
              <a:t>ó</a:t>
            </a:r>
            <a:r>
              <a:rPr lang="es-mx" sz="7200" dirty="0"/>
              <a:t>n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s-MX" b="0" i="0" dirty="0">
                <a:effectLst/>
                <a:latin typeface="inherit"/>
              </a:rPr>
              <a:t>Hoy en día, muchas personas dueñas de parcelas con salón de eventos se ven afectadas por la falta de visibilidad y una mala organización en el proceso de reservas lo cual es un problema común que impacta negativamente la experiencia del cliente y, por ende, los ingresos del negocio.</a:t>
            </a:r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MX" dirty="0"/>
              <a:t>¿Sirve este sistema de reservas?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EE66C-BA5C-D736-DEAD-05A05DFD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El sistema de reservas de parcelas cumple varias funciones clave que benefician tanto a los clientes como a los dueños de las propiedades. A continuación, se detallan sus principales propósitos:</a:t>
            </a:r>
          </a:p>
          <a:p>
            <a:pPr algn="l" fontAlgn="t">
              <a:buFont typeface="+mj-lt"/>
              <a:buAutoNum type="arabicPeriod"/>
            </a:pPr>
            <a:r>
              <a:rPr lang="es-MX" sz="2200" b="1" i="0" dirty="0">
                <a:solidFill>
                  <a:srgbClr val="FFFFFF"/>
                </a:solidFill>
                <a:effectLst/>
                <a:latin typeface="-apple-system"/>
              </a:rPr>
              <a:t>Facilitación de Reservas</a:t>
            </a: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Permite a los clientes buscar y reservar parcelas de manera fácil y rápida, simplificando el proceso de selección y asegurando que las reservas sean efectivas.</a:t>
            </a:r>
          </a:p>
          <a:p>
            <a:pPr algn="l" fontAlgn="t">
              <a:buFont typeface="+mj-lt"/>
              <a:buAutoNum type="arabicPeriod"/>
            </a:pPr>
            <a:r>
              <a:rPr lang="es-MX" sz="2200" b="1" i="0" dirty="0">
                <a:solidFill>
                  <a:srgbClr val="FFFFFF"/>
                </a:solidFill>
                <a:effectLst/>
                <a:latin typeface="-apple-system"/>
              </a:rPr>
              <a:t>Gestión de Información</a:t>
            </a: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Centraliza toda la información relevante sobre clientes, parcelas, pagos y reseñas, lo que facilita la administración y el acceso a datos importantes.</a:t>
            </a:r>
          </a:p>
          <a:p>
            <a:pPr algn="l" fontAlgn="t">
              <a:buFont typeface="+mj-lt"/>
              <a:buAutoNum type="arabicPeriod"/>
            </a:pPr>
            <a:r>
              <a:rPr lang="es-MX" sz="2200" b="1" i="0" dirty="0">
                <a:solidFill>
                  <a:srgbClr val="FFFFFF"/>
                </a:solidFill>
                <a:effectLst/>
                <a:latin typeface="-apple-system"/>
              </a:rPr>
              <a:t>Seguimiento de Pagos</a:t>
            </a: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Proporciona un registro claro y detallado de todas las transacciones, ayudando a los usuarios a mantener un control de sus gastos y a los dueños a gestionar sus ingresos.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360501" cy="1223963"/>
          </a:xfrm>
        </p:spPr>
        <p:txBody>
          <a:bodyPr rtlCol="0"/>
          <a:lstStyle/>
          <a:p>
            <a:pPr algn="ctr" rtl="0"/>
            <a:r>
              <a:rPr lang="es-MX" dirty="0"/>
              <a:t>C</a:t>
            </a:r>
            <a:r>
              <a:rPr lang="es-mx" dirty="0"/>
              <a:t>reaci</a:t>
            </a:r>
            <a:r>
              <a:rPr lang="es-MX" dirty="0"/>
              <a:t>ó</a:t>
            </a:r>
            <a:r>
              <a:rPr lang="es-mx" dirty="0"/>
              <a:t>n del back-</a:t>
            </a:r>
            <a:r>
              <a:rPr lang="es-mx" dirty="0" err="1"/>
              <a:t>end</a:t>
            </a:r>
            <a:endParaRPr lang="es-mx" dirty="0"/>
          </a:p>
        </p:txBody>
      </p:sp>
      <p:graphicFrame>
        <p:nvGraphicFramePr>
          <p:cNvPr id="5" name="Marcador de contenido 4" descr="El proceso escalonado muestra tres tareas organizadas una debajo de otra y dos flechas que señalan hacia abajo y se usan para indicar la progresión des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830267"/>
              </p:ext>
            </p:extLst>
          </p:nvPr>
        </p:nvGraphicFramePr>
        <p:xfrm>
          <a:off x="3555206" y="1700808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140" y="188640"/>
            <a:ext cx="10360501" cy="1223963"/>
          </a:xfrm>
        </p:spPr>
        <p:txBody>
          <a:bodyPr rtlCol="0"/>
          <a:lstStyle/>
          <a:p>
            <a:pPr algn="ctr" rtl="0"/>
            <a:r>
              <a:rPr lang="es-mx" dirty="0"/>
              <a:t>Base de datos del sistema de reservas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C45FA5-9848-42E3-93EF-EBF6584B93B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1700808"/>
            <a:ext cx="6332695" cy="4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2CEC73-1933-1CD7-4718-B96BE7347638}"/>
              </a:ext>
            </a:extLst>
          </p:cNvPr>
          <p:cNvSpPr txBox="1"/>
          <p:nvPr/>
        </p:nvSpPr>
        <p:spPr>
          <a:xfrm>
            <a:off x="1773932" y="260648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Consultas SQL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9719B6-5796-C85A-F355-226890F1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1052463"/>
            <a:ext cx="4680520" cy="18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EF2DECC-498D-612A-8294-B8EA0963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1" y="3787600"/>
            <a:ext cx="4896544" cy="20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282BE32-FE40-29B4-E643-29DAD08E9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09" y="1052463"/>
            <a:ext cx="6264696" cy="18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11791A5-C729-B7FF-67C3-15AE6B787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45" y="3787600"/>
            <a:ext cx="6199480" cy="20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9C4063F-EE19-062D-94B1-FFFE998C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254445"/>
            <a:ext cx="530878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D1A0132-ECFE-3FDB-75A7-5976FD98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5" y="326452"/>
            <a:ext cx="5409989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2737AAF-E1D9-2D51-6C0C-AA5210AA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4" y="2336054"/>
            <a:ext cx="5300321" cy="195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45277CD-5874-FA77-C2C7-34FA4AB2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3" y="4647759"/>
            <a:ext cx="5300321" cy="217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AE982A1-EA98-897F-DBA2-E505DEEFA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2332794"/>
            <a:ext cx="5112568" cy="195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A5B19E01-8BE0-9963-A95E-20C3852E9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72" y="4647759"/>
            <a:ext cx="5184576" cy="21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3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011587" y="20637"/>
            <a:ext cx="10360501" cy="1223963"/>
          </a:xfrm>
        </p:spPr>
        <p:txBody>
          <a:bodyPr rtlCol="0"/>
          <a:lstStyle/>
          <a:p>
            <a:pPr algn="ctr" rtl="0"/>
            <a:r>
              <a:rPr lang="es-mx" dirty="0"/>
              <a:t>Carpetas y c</a:t>
            </a:r>
            <a:r>
              <a:rPr lang="es-MX" dirty="0"/>
              <a:t>ó</a:t>
            </a:r>
            <a:r>
              <a:rPr lang="es-mx" dirty="0"/>
              <a:t>digo en Node.js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1011587" y="1035913"/>
            <a:ext cx="5082740" cy="914400"/>
          </a:xfrm>
        </p:spPr>
        <p:txBody>
          <a:bodyPr rtlCol="0"/>
          <a:lstStyle/>
          <a:p>
            <a:pPr rtl="0"/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carpeta</a:t>
            </a:r>
            <a:endParaRPr lang="en-U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>
          <a:xfrm>
            <a:off x="6742484" y="1035913"/>
            <a:ext cx="5082740" cy="914400"/>
          </a:xfrm>
        </p:spPr>
        <p:txBody>
          <a:bodyPr rtlCol="0"/>
          <a:lstStyle/>
          <a:p>
            <a:pPr rtl="0"/>
            <a:r>
              <a:rPr lang="en-US" dirty="0" err="1"/>
              <a:t>Evidencia</a:t>
            </a:r>
            <a:r>
              <a:rPr lang="en-US" dirty="0"/>
              <a:t> “main”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7C736B-66C8-6F86-E927-E9CE4EA819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950313"/>
            <a:ext cx="3024336" cy="45734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654E21-5A1C-BAF4-443A-D59AE651E2C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1936940"/>
            <a:ext cx="3612872" cy="458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25860" y="-315416"/>
            <a:ext cx="10360501" cy="1223963"/>
          </a:xfrm>
        </p:spPr>
        <p:txBody>
          <a:bodyPr rtlCol="0"/>
          <a:lstStyle/>
          <a:p>
            <a:pPr algn="ctr" rtl="0"/>
            <a:r>
              <a:rPr lang="es-mx" dirty="0"/>
              <a:t>Servidor + Base de datos (Localhost)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A28B7E-9524-5EA5-87AF-2A3D96AC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1746500"/>
            <a:ext cx="6264696" cy="83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3E02-96DA-8890-5E77-6A56B433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1746500"/>
            <a:ext cx="4985792" cy="49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er Un Servidor Web Local Accesible En La Web Con Localtunnel - Blog de  data center, cloud">
            <a:extLst>
              <a:ext uri="{FF2B5EF4-FFF2-40B4-BE49-F238E27FC236}">
                <a16:creationId xmlns:a16="http://schemas.microsoft.com/office/drawing/2014/main" id="{9A18223B-57B1-A573-267B-4C054C84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3389241"/>
            <a:ext cx="4902670" cy="3168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écnico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38</TotalTime>
  <Words>264</Words>
  <Application>Microsoft Office PowerPoint</Application>
  <PresentationFormat>Personalizado</PresentationFormat>
  <Paragraphs>26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inherit</vt:lpstr>
      <vt:lpstr>Técnico 16x9</vt:lpstr>
      <vt:lpstr>Sistema de reservas: Back-end</vt:lpstr>
      <vt:lpstr>Introducción </vt:lpstr>
      <vt:lpstr>¿Sirve este sistema de reservas?</vt:lpstr>
      <vt:lpstr>Creación del back-end</vt:lpstr>
      <vt:lpstr>Base de datos del sistema de reservas</vt:lpstr>
      <vt:lpstr>Presentación de PowerPoint</vt:lpstr>
      <vt:lpstr>Presentación de PowerPoint</vt:lpstr>
      <vt:lpstr>Carpetas y código en Node.js</vt:lpstr>
      <vt:lpstr>Servidor + Base de datos (Localhost)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Yerko Yuivar</dc:creator>
  <cp:lastModifiedBy>Alex Rodriguez</cp:lastModifiedBy>
  <cp:revision>2</cp:revision>
  <dcterms:created xsi:type="dcterms:W3CDTF">2024-09-27T06:02:16Z</dcterms:created>
  <dcterms:modified xsi:type="dcterms:W3CDTF">2024-09-27T06:44:29Z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