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7FB555-7AAA-9896-63E8-69F9E55C8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78DB89-9196-7C58-C11A-2EFB61702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9A676A-96E1-3B73-C8AD-D54E49973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8F38-AB17-47F0-93DB-49E9278E3977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B8D925-FEC5-6A28-C6D3-E1429E8B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D72C43-B389-1FC5-7C63-B9F204559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583C-167A-4BDD-9502-4FDE2BFBBA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909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9FE274-B242-7868-4A87-CB591F9BA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51C45CA-3FE7-B434-D3B0-B969D57F4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FA4DEA-4A2A-E3E1-A75F-A747DB41A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8F38-AB17-47F0-93DB-49E9278E3977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CF23C3-BFA9-C490-606A-0E8CF9A25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2A00F9-03E8-85C9-901E-689731C7B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583C-167A-4BDD-9502-4FDE2BFBBA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42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A4423B5-7DEA-3CCE-7DC7-9E3A76E91D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F63F428-1664-8548-9DCE-E34C90A07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ABF9FF-143A-A956-3EFF-695D169D1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8F38-AB17-47F0-93DB-49E9278E3977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90F03D-9975-9F62-6309-84B219F2D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3CD84B-6F63-676D-5E06-F4B1C56AE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583C-167A-4BDD-9502-4FDE2BFBBA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9107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94297B-8259-82A6-6AC2-6F7B8C246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0352C9-BF7A-F389-23F4-3CEAE6C0F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94FA8C-3A23-B932-D310-9EC12F10E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8F38-AB17-47F0-93DB-49E9278E3977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0142BF-82A4-7F41-E19A-48A09C949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7FF989-323D-D8B0-B0C3-A0296583A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583C-167A-4BDD-9502-4FDE2BFBBA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913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B3B318-7D00-1E11-4ABB-B679A78D6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2DA35B-E4D2-D6C1-19E3-C3EAE5B2E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83862C-3870-2633-2185-D9A727A8B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8F38-AB17-47F0-93DB-49E9278E3977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2CBC69-7B89-891C-CCB9-6111DAEAE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2F0A4C-A92A-12C7-1B9C-CC563DEC0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583C-167A-4BDD-9502-4FDE2BFBBA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272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2AE691-390D-4F7A-7EFF-17FEB1FC3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81FD10-F487-4A69-BB9B-59A4591FC5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E96790A-30F7-9B22-F83E-F2466BE41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52CF09-D38B-4FC4-E42C-640092B25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8F38-AB17-47F0-93DB-49E9278E3977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BE0C13C-DE47-248D-9C73-7D0D8EE2C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D15ECB4-FF2A-9BDB-FEF6-72E4CB361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583C-167A-4BDD-9502-4FDE2BFBBA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055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C1C023-12AD-1FB9-74A8-09A9FFB07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BFF57F-7D22-DEFD-CE33-8ADD63B8C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0EF0867-53E1-C13F-EAF7-685EF848A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6B595FE-BB88-DB03-98BE-D4DCB153B2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323897-8947-8751-9BBB-77FDA9844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7EE9CDA-EF6A-72AA-F328-87C2BDED6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8F38-AB17-47F0-93DB-49E9278E3977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2D49387-34AE-1660-D579-D8BD992F6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6701E15-F199-4718-D3B1-DCD753A20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583C-167A-4BDD-9502-4FDE2BFBBA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954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7F98A9-D351-C130-1CDE-1EC06BC50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BE19A00-A66A-9BB7-7ABA-0E53284DD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8F38-AB17-47F0-93DB-49E9278E3977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0FBB460-2FE6-7530-6E76-9DF7D886D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920E083-2801-0CB7-3C6F-E6A614B34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583C-167A-4BDD-9502-4FDE2BFBBA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5245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F13CDF7-C73B-0F36-DC81-8616D147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8F38-AB17-47F0-93DB-49E9278E3977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640282D-8702-14B3-E2B4-3B10AAB29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D99EC35-161D-1F32-53A0-D809EC9A2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583C-167A-4BDD-9502-4FDE2BFBBA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723D05-A995-182C-6769-18E9F0C08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620306-E7B3-3745-97EA-E1E9747ED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A3CD13A-0730-9A34-6A12-41801A9EE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883A5DD-9D6E-3EBD-0C63-8806F4E2E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8F38-AB17-47F0-93DB-49E9278E3977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5187AC-CFA3-6409-3FA0-5DF2B868F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D65580-0A40-FA18-DDF5-FD1A8C51B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583C-167A-4BDD-9502-4FDE2BFBBA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408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F47F1D-B18C-D657-6326-34358D5DF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7057E74-61C8-C782-E3EA-854ABA245A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93CEE58-F772-1A65-7F78-C50669545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FBD6DC-250F-EB8B-AEA9-7C7887D59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8F38-AB17-47F0-93DB-49E9278E3977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4C814A-FA56-7A72-AAFC-7CE131B8E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9D8A484-E7C9-89E1-4D78-976D952DC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583C-167A-4BDD-9502-4FDE2BFBBA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691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BA69D8-D1C8-28E9-C664-18F186A5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FF649B8-2985-F838-CFD3-5767ABF84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697B60-8E35-D8FD-4FB4-76A169033A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F8F38-AB17-47F0-93DB-49E9278E3977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440A8E-CB8E-2996-D053-5523CB4279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314B30-EFF2-D2E0-68B2-60F664396B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7583C-167A-4BDD-9502-4FDE2BFBBA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46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Тетрис фон - 34 фото">
            <a:extLst>
              <a:ext uri="{FF2B5EF4-FFF2-40B4-BE49-F238E27FC236}">
                <a16:creationId xmlns:a16="http://schemas.microsoft.com/office/drawing/2014/main" id="{2DB9D98F-3D1D-E481-385C-6F2757CEB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467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DF1D37-7668-C0F2-5D0F-510BD6C52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67970"/>
          </a:xfrm>
        </p:spPr>
        <p:txBody>
          <a:bodyPr>
            <a:normAutofit/>
          </a:bodyPr>
          <a:lstStyle/>
          <a:p>
            <a:r>
              <a:rPr lang="ru-RU" sz="8000" b="1" dirty="0"/>
              <a:t>ТЕТРИС</a:t>
            </a:r>
          </a:p>
        </p:txBody>
      </p:sp>
    </p:spTree>
    <p:extLst>
      <p:ext uri="{BB962C8B-B14F-4D97-AF65-F5344CB8AC3E}">
        <p14:creationId xmlns:p14="http://schemas.microsoft.com/office/powerpoint/2010/main" val="2178168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F23EA-E56C-0E31-9366-9BB24E046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2115EF-90FA-FF67-C0E8-9A379FB08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Тетрис – игра</a:t>
            </a:r>
            <a:r>
              <a:rPr lang="ru-RU" dirty="0"/>
              <a:t>, представляет собой головоломку, построенную на использовании геометрических фигур, состоящих из 4 квадратов.</a:t>
            </a:r>
          </a:p>
        </p:txBody>
      </p:sp>
    </p:spTree>
    <p:extLst>
      <p:ext uri="{BB962C8B-B14F-4D97-AF65-F5344CB8AC3E}">
        <p14:creationId xmlns:p14="http://schemas.microsoft.com/office/powerpoint/2010/main" val="877387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2C6068-6842-194E-8AB1-AF8484DE8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Использованные технологии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67E20C2-E2E3-59A0-B177-7B7B5BD3D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1506" y="1996024"/>
            <a:ext cx="6908988" cy="2865951"/>
          </a:xfrm>
        </p:spPr>
      </p:pic>
    </p:spTree>
    <p:extLst>
      <p:ext uri="{BB962C8B-B14F-4D97-AF65-F5344CB8AC3E}">
        <p14:creationId xmlns:p14="http://schemas.microsoft.com/office/powerpoint/2010/main" val="1056214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D24DE3-7BAB-ADFD-4F04-A6C47922D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Классы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F405792-05D3-C8BA-35F1-5B99151A2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3142" y="1543760"/>
            <a:ext cx="2685714" cy="647619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CE27F39-A673-A3A5-7B7A-AF50E3218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571" y="2707571"/>
            <a:ext cx="942857" cy="200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A79731E-2EA2-524C-C87A-F0467B4EFE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69" y="1867569"/>
            <a:ext cx="3095238" cy="109523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A40EDD6-A48F-6955-B4B2-F779D85483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0802" y="1867569"/>
            <a:ext cx="3771429" cy="110476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6CCB1C8-936C-42FD-DB95-368048E772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769" y="3981596"/>
            <a:ext cx="3085714" cy="123809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9EB07BE-FFAB-A637-9021-495896CCC9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50802" y="3981596"/>
            <a:ext cx="3085714" cy="95238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8DE062A-D232-6B71-5743-CD08AB9639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189" y="3491238"/>
            <a:ext cx="3047619" cy="1285714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EA71DB10-0C68-83B1-3739-D7CE7620EA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8856" y="5333387"/>
            <a:ext cx="3009524" cy="1104762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B9F8E6A5-B001-D216-C4DD-46250F225FA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76952" y="5491788"/>
            <a:ext cx="3047619" cy="1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4957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24</Words>
  <Application>Microsoft Office PowerPoint</Application>
  <PresentationFormat>Широкоэкранный</PresentationFormat>
  <Paragraphs>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ТЕТРИС</vt:lpstr>
      <vt:lpstr>Введение</vt:lpstr>
      <vt:lpstr>Использованные технологии</vt:lpstr>
      <vt:lpstr>Классы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ТЕТРИС</dc:title>
  <dc:creator>Дмитрий Воронков</dc:creator>
  <cp:lastModifiedBy>Дмитрий Воронков</cp:lastModifiedBy>
  <cp:revision>4</cp:revision>
  <dcterms:created xsi:type="dcterms:W3CDTF">2023-02-13T18:50:00Z</dcterms:created>
  <dcterms:modified xsi:type="dcterms:W3CDTF">2023-02-16T21:59:32Z</dcterms:modified>
</cp:coreProperties>
</file>