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0DB69-CC7F-4E8A-A950-E355A7E5666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FB555-7AAA-9896-63E8-69F9E55C8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78DB89-9196-7C58-C11A-2EFB6170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A676A-96E1-3B73-C8AD-D54E4997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8D925-FEC5-6A28-C6D3-E1429E8B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72C43-B389-1FC5-7C63-B9F20455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90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FE274-B242-7868-4A87-CB591F9B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C45CA-3FE7-B434-D3B0-B969D57F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A4DEA-4A2A-E3E1-A75F-A747DB41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F23C3-BFA9-C490-606A-0E8CF9A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A00F9-03E8-85C9-901E-689731C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4423B5-7DEA-3CCE-7DC7-9E3A76E91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63F428-1664-8548-9DCE-E34C90A0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BF9FF-143A-A956-3EFF-695D169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0F03D-9975-9F62-6309-84B219F2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CD84B-6F63-676D-5E06-F4B1C56A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0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4297B-8259-82A6-6AC2-6F7B8C24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352C9-BF7A-F389-23F4-3CEAE6C0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4FA8C-3A23-B932-D310-9EC12F10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142BF-82A4-7F41-E19A-48A09C94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FF989-323D-D8B0-B0C3-A0296583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9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3B318-7D00-1E11-4ABB-B679A78D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2DA35B-E4D2-D6C1-19E3-C3EAE5B2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3862C-3870-2633-2185-D9A727A8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CBC69-7B89-891C-CCB9-6111DAEA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2F0A4C-A92A-12C7-1B9C-CC563DE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AE691-390D-4F7A-7EFF-17FEB1FC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1FD10-F487-4A69-BB9B-59A4591F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96790A-30F7-9B22-F83E-F2466BE41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2CF09-D38B-4FC4-E42C-640092B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0C13C-DE47-248D-9C73-7D0D8EE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15ECB4-FF2A-9BDB-FEF6-72E4CB36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5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1C023-12AD-1FB9-74A8-09A9FFB0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BFF57F-7D22-DEFD-CE33-8ADD63B8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EF0867-53E1-C13F-EAF7-685EF848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B595FE-BB88-DB03-98BE-D4DCB153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323897-8947-8751-9BBB-77FDA9844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EE9CDA-EF6A-72AA-F328-87C2BDE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D49387-34AE-1660-D579-D8BD992F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701E15-F199-4718-D3B1-DCD753A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98A9-D351-C130-1CDE-1EC06BC5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E19A00-A66A-9BB7-7ABA-0E53284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FBB460-2FE6-7530-6E76-9DF7D886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0E083-2801-0CB7-3C6F-E6A614B3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13CDF7-C73B-0F36-DC81-8616D147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40282D-8702-14B3-E2B4-3B10AAB2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99EC35-161D-1F32-53A0-D809EC9A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23D05-A995-182C-6769-18E9F0C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20306-E7B3-3745-97EA-E1E9747E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3CD13A-0730-9A34-6A12-41801A9E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83A5DD-9D6E-3EBD-0C63-8806F4E2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5187AC-CFA3-6409-3FA0-5DF2B868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D65580-0A40-FA18-DDF5-FD1A8C51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0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47F1D-B18C-D657-6326-34358D5D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057E74-61C8-C782-E3EA-854ABA245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3CEE58-F772-1A65-7F78-C5066954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FBD6DC-250F-EB8B-AEA9-7C7887D5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C814A-FA56-7A72-AAFC-7CE131B8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D8A484-E7C9-89E1-4D78-976D952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9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69D8-D1C8-28E9-C664-18F186A5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649B8-2985-F838-CFD3-5767ABF8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97B60-8E35-D8FD-4FB4-76A169033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8F38-AB17-47F0-93DB-49E9278E397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40A8E-CB8E-2996-D053-5523CB427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14B30-EFF2-D2E0-68B2-60F664396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Тетрис фон - 34 фото">
            <a:extLst>
              <a:ext uri="{FF2B5EF4-FFF2-40B4-BE49-F238E27FC236}">
                <a16:creationId xmlns:a16="http://schemas.microsoft.com/office/drawing/2014/main" id="{2DB9D98F-3D1D-E481-385C-6F2757CE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67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F1D37-7668-C0F2-5D0F-510BD6C52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7970"/>
          </a:xfrm>
        </p:spPr>
        <p:txBody>
          <a:bodyPr>
            <a:normAutofit/>
          </a:bodyPr>
          <a:lstStyle/>
          <a:p>
            <a:r>
              <a:rPr lang="ru-RU" sz="8000" b="1" dirty="0"/>
              <a:t>ТЕТРИС</a:t>
            </a:r>
          </a:p>
        </p:txBody>
      </p:sp>
    </p:spTree>
    <p:extLst>
      <p:ext uri="{BB962C8B-B14F-4D97-AF65-F5344CB8AC3E}">
        <p14:creationId xmlns:p14="http://schemas.microsoft.com/office/powerpoint/2010/main" val="21781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F23EA-E56C-0E31-9366-9BB24E04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115EF-90FA-FF67-C0E8-9A379FB0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Тетрис – игра</a:t>
            </a:r>
            <a:r>
              <a:rPr lang="ru-RU" dirty="0"/>
              <a:t>, представляет собой головоломку, построенную на использовании геометрических фигур, состоящих из 4 квадратов.</a:t>
            </a:r>
          </a:p>
        </p:txBody>
      </p:sp>
    </p:spTree>
    <p:extLst>
      <p:ext uri="{BB962C8B-B14F-4D97-AF65-F5344CB8AC3E}">
        <p14:creationId xmlns:p14="http://schemas.microsoft.com/office/powerpoint/2010/main" val="8773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C6068-6842-194E-8AB1-AF8484DE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Использованные 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7E20C2-E2E3-59A0-B177-7B7B5BD3D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506" y="1996024"/>
            <a:ext cx="6908988" cy="2865951"/>
          </a:xfrm>
        </p:spPr>
      </p:pic>
    </p:spTree>
    <p:extLst>
      <p:ext uri="{BB962C8B-B14F-4D97-AF65-F5344CB8AC3E}">
        <p14:creationId xmlns:p14="http://schemas.microsoft.com/office/powerpoint/2010/main" val="105621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24DE3-7BAB-ADFD-4F04-A6C47922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405792-05D3-C8BA-35F1-5B99151A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142" y="1543760"/>
            <a:ext cx="2685714" cy="6476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E27F39-A673-A3A5-7B7A-AF50E321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71" y="2707571"/>
            <a:ext cx="942857" cy="20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79731E-2EA2-524C-C87A-F0467B4E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9" y="1867569"/>
            <a:ext cx="3095238" cy="10952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40EDD6-A48F-6955-B4B2-F779D8548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802" y="1867569"/>
            <a:ext cx="3771429" cy="11047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CCB1C8-936C-42FD-DB95-368048E77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69" y="3981596"/>
            <a:ext cx="3085714" cy="12380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EB07BE-FFAB-A637-9021-495896CCC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0802" y="3981596"/>
            <a:ext cx="3085714" cy="9523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DE062A-D232-6B71-5743-CD08AB963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189" y="3491238"/>
            <a:ext cx="3047619" cy="12857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A71DB10-0C68-83B1-3739-D7CE7620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856" y="5333387"/>
            <a:ext cx="3009524" cy="110476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9F8E6A5-B001-D216-C4DD-46250F225F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952" y="5491788"/>
            <a:ext cx="3047619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C995E22-3868-0901-004B-BA0AB4FA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5531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ТЕТРИС</vt:lpstr>
      <vt:lpstr>Введение</vt:lpstr>
      <vt:lpstr>Использованные технологии</vt:lpstr>
      <vt:lpstr>Классы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Дмитрий Воронков</dc:creator>
  <cp:lastModifiedBy>Дмитрий Воронков</cp:lastModifiedBy>
  <cp:revision>5</cp:revision>
  <dcterms:created xsi:type="dcterms:W3CDTF">2023-02-13T18:50:00Z</dcterms:created>
  <dcterms:modified xsi:type="dcterms:W3CDTF">2023-02-16T22:07:43Z</dcterms:modified>
</cp:coreProperties>
</file>