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9C0080-21C8-4156-8A33-E3F01C370E43}">
          <p14:sldIdLst>
            <p14:sldId id="256"/>
            <p14:sldId id="257"/>
            <p14:sldId id="261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AC834-CB01-3BDB-B5D8-6700715A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8CA52F-70A9-8038-338B-16464A3D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E0AC4-B7F1-9075-109C-B1A780F0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FCF8F-8403-C791-A03F-AF6043AA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7A085-5F2A-2F71-24A1-CD1EA0C7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8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BCDD0-38FF-B0E6-316E-16F4462B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15B18B-FF23-11C0-203B-E5B946233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E4433C-8162-16DC-610A-0F8F8CD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6978A0-5E04-86D8-8E1A-9FAF96D5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4DCAD-4871-5AB7-DFA2-AAE2846E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3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43630F-0DCF-952D-637F-7D6D39008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708526-822E-CF31-79F5-3875E7678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FBA7C-FE58-C73F-CAFC-799BB806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E9729-CFB9-CF59-2B8A-BC211F61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C6E408-3B36-AC90-ED2A-8C572646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3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29377-E109-207D-1C97-F347FD9C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E0999-5808-E581-5CCE-9315D0CD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2B0BB2-5069-7763-44CD-0BCF50ED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3D0F3-0201-CCDE-952F-F3626D28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CD27E-F2A2-A56A-09D2-3DA0BB2F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5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5A04F-A92F-5F99-3B27-9AD9BE43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BD8863-2A3B-F601-09C7-5634B6D0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159A74-636C-D06C-E2F2-CEAB69F8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A3595C-AD28-97B2-B1DE-4FC65766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5D985-1034-F7CB-E5E8-4593C229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93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CFC82-4EAF-9E30-AE86-6BC73831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5BB979-AF2F-0883-02A2-CFE129ABE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964562-5DE1-9153-F660-5DF19F42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9A423F-618E-07BE-80E7-75FD144C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67B580-62CC-CA7D-35CF-226D259E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26CDB4-9844-930C-25C1-6E80789B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4972-3248-7DB3-E54F-F6D44DF0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ECABC-2B4D-CAE7-9242-34835B37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5BA70-F78A-D018-E995-239B8F06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053E22-DC6D-C82C-E6F2-6C0C2282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8F117E-C928-D961-ACCB-A267A7AC2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04F192-3483-DA61-2250-C09B1ADF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C68CD-E582-55B2-D0AC-88CAFDFB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10D574-AC49-A0F5-3166-DB7CC9EC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5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CD0FE-2676-00CC-290D-B30FCA29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627B48-2602-F662-D924-D2BB8A85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A557FB-88CF-617F-A9ED-3B47FE0F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6711B6-B5FE-D417-CB1D-02D329A4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7B81D9-699E-D3D3-164B-BD77535D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370D11-38F7-96B8-5F15-D359D275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15F770-9685-D039-BDCC-111259C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438B0-EA3A-A6D9-09D4-0A12D06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B3A46-466B-DE03-6788-1DFDC256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3AD92F-466C-5C81-8D5D-37EAAC85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01CE1F-9E08-5142-FB15-571B73C2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A331C4-A6FC-FCE3-9EB2-8C5EDB58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3FFADE-F175-9595-0714-5559FD4C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075A7-5F78-AD84-3569-401EF22C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634DA-A71F-F54F-26C7-AF4972AAD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2488EA-DB6E-2DBF-7630-1E92D7A0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682B7E-E4A2-15BF-DD22-DE74F2D8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55F346-ED8D-3AE3-99B4-0F64BE7D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7F0030-0E45-8D94-FC97-B5FFE8F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CA385-58E2-58D8-20A0-07EF97C0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A2BED9-3526-7925-A96D-81BCFA2D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69BCC-3870-9FC4-C481-6D2CA56D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D01AF-FE55-4ECC-B5E9-89D6539470F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3389A-1B54-9E76-7916-79D937E7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70286E-5E87-155F-4986-3B03514C7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9F0F-15BD-4B4F-BF02-0F9D74BB8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08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2E340-599D-C8B2-8CAE-B87F517FB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Bookshelf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125CD1-6A19-114C-3275-2EA6F5FF2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6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FF4BD-BE65-7EEB-7136-01B27041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38972-E6D5-C0A3-501C-A8C74C9B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можно найти книгу и прочитать, что про нее пишут другие люди</a:t>
            </a:r>
          </a:p>
        </p:txBody>
      </p:sp>
    </p:spTree>
    <p:extLst>
      <p:ext uri="{BB962C8B-B14F-4D97-AF65-F5344CB8AC3E}">
        <p14:creationId xmlns:p14="http://schemas.microsoft.com/office/powerpoint/2010/main" val="11792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B597E-D674-E247-3930-421B10E1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Файлы </a:t>
            </a:r>
            <a:r>
              <a:rPr lang="en-US" b="1" dirty="0"/>
              <a:t>python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49747-D789-CB04-30C2-1A5EED7A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Main</a:t>
            </a:r>
          </a:p>
          <a:p>
            <a:r>
              <a:rPr lang="en-US" sz="2400" dirty="0"/>
              <a:t>Books</a:t>
            </a:r>
          </a:p>
          <a:p>
            <a:r>
              <a:rPr lang="en-US" sz="2400" dirty="0" err="1"/>
              <a:t>Add_book</a:t>
            </a:r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all_models</a:t>
            </a:r>
            <a:endParaRPr lang="en-US" sz="2400" dirty="0"/>
          </a:p>
          <a:p>
            <a:r>
              <a:rPr lang="en-US" sz="2400" dirty="0"/>
              <a:t>Reviews</a:t>
            </a:r>
          </a:p>
          <a:p>
            <a:r>
              <a:rPr lang="en-US" sz="2400" dirty="0"/>
              <a:t>Users</a:t>
            </a:r>
          </a:p>
          <a:p>
            <a:r>
              <a:rPr lang="en-US" sz="2400" dirty="0"/>
              <a:t>Index</a:t>
            </a:r>
          </a:p>
          <a:p>
            <a:r>
              <a:rPr lang="en-US" sz="2400" dirty="0"/>
              <a:t>Register</a:t>
            </a:r>
          </a:p>
          <a:p>
            <a:r>
              <a:rPr lang="en-US" sz="2400" dirty="0"/>
              <a:t>Book</a:t>
            </a:r>
          </a:p>
          <a:p>
            <a:r>
              <a:rPr lang="en-US" sz="2400" dirty="0" err="1"/>
              <a:t>Db_session</a:t>
            </a:r>
            <a:endParaRPr lang="en-US" sz="2400" dirty="0"/>
          </a:p>
          <a:p>
            <a:r>
              <a:rPr lang="en-US" sz="2400" dirty="0" err="1"/>
              <a:t>Login_form</a:t>
            </a:r>
            <a:endParaRPr lang="en-US" sz="24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C17D0-05DF-7A78-E72B-2454B3CA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Файлы </a:t>
            </a:r>
            <a:r>
              <a:rPr lang="en-US" b="1" dirty="0"/>
              <a:t>HTML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8BE17-7935-76AA-85A1-13F5ABFF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  <a:p>
            <a:r>
              <a:rPr lang="en-US" dirty="0" err="1"/>
              <a:t>Addbook</a:t>
            </a:r>
            <a:endParaRPr lang="en-US" dirty="0"/>
          </a:p>
          <a:p>
            <a:r>
              <a:rPr lang="en-US" dirty="0"/>
              <a:t>Index</a:t>
            </a:r>
          </a:p>
          <a:p>
            <a:r>
              <a:rPr lang="en-US" dirty="0"/>
              <a:t>Base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1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522B6-9510-316F-CFC7-F0552942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8A15A-A1A7-AB29-73B3-A2E68802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еще много чего добавить например поиск по автору и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90865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A47DCAF-DA81-8EF0-AD3D-31971ED0F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5DEC8FF-6240-7B82-44E7-02A47107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91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60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Bookshelf</vt:lpstr>
      <vt:lpstr>Введение</vt:lpstr>
      <vt:lpstr>Файлы python</vt:lpstr>
      <vt:lpstr>Файлы HTML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Воронков</dc:creator>
  <cp:lastModifiedBy>Дмитрий Воронков</cp:lastModifiedBy>
  <cp:revision>5</cp:revision>
  <dcterms:created xsi:type="dcterms:W3CDTF">2023-04-23T19:35:59Z</dcterms:created>
  <dcterms:modified xsi:type="dcterms:W3CDTF">2023-04-23T21:43:30Z</dcterms:modified>
</cp:coreProperties>
</file>